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32516763" cy="18288000"/>
  <p:notesSz cx="18288000" cy="32516763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326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hyperlink" Target="https://rutube.ru/channel/41002922/" TargetMode="External"/><Relationship Id="rId3" Type="http://schemas.openxmlformats.org/officeDocument/2006/relationships/image" Target="../media/image1.jpg"/><Relationship Id="rId7" Type="http://schemas.openxmlformats.org/officeDocument/2006/relationships/image" Target="../media/image5.svg"/><Relationship Id="rId12" Type="http://schemas.openxmlformats.org/officeDocument/2006/relationships/hyperlink" Target="https://fort360.ru" TargetMode="External"/><Relationship Id="rId17" Type="http://schemas.openxmlformats.org/officeDocument/2006/relationships/hyperlink" Target="https://dzen.ru/fort360?share_to=link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wa.me/79262051919" TargetMode="External"/><Relationship Id="rId20" Type="http://schemas.openxmlformats.org/officeDocument/2006/relationships/hyperlink" Target="tel:+79262051919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hyperlink" Target="https://t.me/FORT360" TargetMode="External"/><Relationship Id="rId10" Type="http://schemas.openxmlformats.org/officeDocument/2006/relationships/image" Target="../media/image8.png"/><Relationship Id="rId19" Type="http://schemas.openxmlformats.org/officeDocument/2006/relationships/hyperlink" Target="mailto:manager@fort360.ru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video" Target="https://player.vimeo.com/video/1027634986?app_id=122963" TargetMode="External"/><Relationship Id="rId5" Type="http://schemas.openxmlformats.org/officeDocument/2006/relationships/image" Target="../media/image381.jpeg"/><Relationship Id="rId4" Type="http://schemas.openxmlformats.org/officeDocument/2006/relationships/image" Target="../media/image38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hyperlink" Target="https://rutube.ru/channel/41002922/" TargetMode="External"/><Relationship Id="rId3" Type="http://schemas.openxmlformats.org/officeDocument/2006/relationships/image" Target="../media/image382.jpg"/><Relationship Id="rId7" Type="http://schemas.openxmlformats.org/officeDocument/2006/relationships/image" Target="../media/image5.svg"/><Relationship Id="rId12" Type="http://schemas.openxmlformats.org/officeDocument/2006/relationships/hyperlink" Target="https://fort360.ru" TargetMode="External"/><Relationship Id="rId17" Type="http://schemas.openxmlformats.org/officeDocument/2006/relationships/hyperlink" Target="https://dzen.ru/fort360?share_to=link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wa.me/79262051919" TargetMode="External"/><Relationship Id="rId20" Type="http://schemas.openxmlformats.org/officeDocument/2006/relationships/hyperlink" Target="tel:+79262051919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5" Type="http://schemas.openxmlformats.org/officeDocument/2006/relationships/hyperlink" Target="https://t.me/FORT360" TargetMode="External"/><Relationship Id="rId10" Type="http://schemas.openxmlformats.org/officeDocument/2006/relationships/image" Target="../media/image8.png"/><Relationship Id="rId19" Type="http://schemas.openxmlformats.org/officeDocument/2006/relationships/hyperlink" Target="mailto:manager@fort360.ru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9.png"/><Relationship Id="rId21" Type="http://schemas.openxmlformats.org/officeDocument/2006/relationships/image" Target="../media/image33.svg"/><Relationship Id="rId42" Type="http://schemas.openxmlformats.org/officeDocument/2006/relationships/image" Target="../media/image54.png"/><Relationship Id="rId63" Type="http://schemas.openxmlformats.org/officeDocument/2006/relationships/image" Target="../media/image75.png"/><Relationship Id="rId84" Type="http://schemas.openxmlformats.org/officeDocument/2006/relationships/image" Target="../media/image96.svg"/><Relationship Id="rId138" Type="http://schemas.openxmlformats.org/officeDocument/2006/relationships/image" Target="../media/image150.png"/><Relationship Id="rId159" Type="http://schemas.openxmlformats.org/officeDocument/2006/relationships/image" Target="../media/image171.png"/><Relationship Id="rId170" Type="http://schemas.openxmlformats.org/officeDocument/2006/relationships/image" Target="../media/image182.svg"/><Relationship Id="rId107" Type="http://schemas.openxmlformats.org/officeDocument/2006/relationships/image" Target="../media/image119.png"/><Relationship Id="rId11" Type="http://schemas.openxmlformats.org/officeDocument/2006/relationships/image" Target="../media/image23.svg"/><Relationship Id="rId32" Type="http://schemas.openxmlformats.org/officeDocument/2006/relationships/image" Target="../media/image44.png"/><Relationship Id="rId53" Type="http://schemas.openxmlformats.org/officeDocument/2006/relationships/image" Target="../media/image65.svg"/><Relationship Id="rId74" Type="http://schemas.openxmlformats.org/officeDocument/2006/relationships/image" Target="../media/image86.svg"/><Relationship Id="rId128" Type="http://schemas.openxmlformats.org/officeDocument/2006/relationships/image" Target="../media/image140.png"/><Relationship Id="rId149" Type="http://schemas.openxmlformats.org/officeDocument/2006/relationships/image" Target="../media/image161.png"/><Relationship Id="rId5" Type="http://schemas.openxmlformats.org/officeDocument/2006/relationships/image" Target="../media/image17.png"/><Relationship Id="rId95" Type="http://schemas.openxmlformats.org/officeDocument/2006/relationships/image" Target="../media/image107.png"/><Relationship Id="rId160" Type="http://schemas.openxmlformats.org/officeDocument/2006/relationships/image" Target="../media/image172.svg"/><Relationship Id="rId22" Type="http://schemas.openxmlformats.org/officeDocument/2006/relationships/image" Target="../media/image34.png"/><Relationship Id="rId43" Type="http://schemas.openxmlformats.org/officeDocument/2006/relationships/image" Target="../media/image55.svg"/><Relationship Id="rId64" Type="http://schemas.openxmlformats.org/officeDocument/2006/relationships/image" Target="../media/image76.svg"/><Relationship Id="rId118" Type="http://schemas.openxmlformats.org/officeDocument/2006/relationships/image" Target="../media/image130.svg"/><Relationship Id="rId139" Type="http://schemas.openxmlformats.org/officeDocument/2006/relationships/image" Target="../media/image151.svg"/><Relationship Id="rId85" Type="http://schemas.openxmlformats.org/officeDocument/2006/relationships/image" Target="../media/image97.png"/><Relationship Id="rId150" Type="http://schemas.openxmlformats.org/officeDocument/2006/relationships/image" Target="../media/image162.svg"/><Relationship Id="rId171" Type="http://schemas.openxmlformats.org/officeDocument/2006/relationships/image" Target="../media/image183.png"/><Relationship Id="rId12" Type="http://schemas.openxmlformats.org/officeDocument/2006/relationships/image" Target="../media/image24.png"/><Relationship Id="rId33" Type="http://schemas.openxmlformats.org/officeDocument/2006/relationships/image" Target="../media/image45.svg"/><Relationship Id="rId108" Type="http://schemas.openxmlformats.org/officeDocument/2006/relationships/image" Target="../media/image120.svg"/><Relationship Id="rId129" Type="http://schemas.openxmlformats.org/officeDocument/2006/relationships/image" Target="../media/image141.svg"/><Relationship Id="rId54" Type="http://schemas.openxmlformats.org/officeDocument/2006/relationships/image" Target="../media/image66.png"/><Relationship Id="rId70" Type="http://schemas.openxmlformats.org/officeDocument/2006/relationships/image" Target="../media/image82.svg"/><Relationship Id="rId75" Type="http://schemas.openxmlformats.org/officeDocument/2006/relationships/image" Target="../media/image87.png"/><Relationship Id="rId91" Type="http://schemas.openxmlformats.org/officeDocument/2006/relationships/image" Target="../media/image103.png"/><Relationship Id="rId96" Type="http://schemas.openxmlformats.org/officeDocument/2006/relationships/image" Target="../media/image108.svg"/><Relationship Id="rId140" Type="http://schemas.openxmlformats.org/officeDocument/2006/relationships/image" Target="../media/image152.png"/><Relationship Id="rId145" Type="http://schemas.openxmlformats.org/officeDocument/2006/relationships/image" Target="../media/image157.svg"/><Relationship Id="rId161" Type="http://schemas.openxmlformats.org/officeDocument/2006/relationships/image" Target="../media/image173.png"/><Relationship Id="rId166" Type="http://schemas.openxmlformats.org/officeDocument/2006/relationships/image" Target="../media/image17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23" Type="http://schemas.openxmlformats.org/officeDocument/2006/relationships/image" Target="../media/image35.svg"/><Relationship Id="rId28" Type="http://schemas.openxmlformats.org/officeDocument/2006/relationships/image" Target="../media/image40.png"/><Relationship Id="rId49" Type="http://schemas.openxmlformats.org/officeDocument/2006/relationships/image" Target="../media/image61.svg"/><Relationship Id="rId114" Type="http://schemas.openxmlformats.org/officeDocument/2006/relationships/image" Target="../media/image126.svg"/><Relationship Id="rId119" Type="http://schemas.openxmlformats.org/officeDocument/2006/relationships/image" Target="../media/image131.png"/><Relationship Id="rId44" Type="http://schemas.openxmlformats.org/officeDocument/2006/relationships/image" Target="../media/image56.png"/><Relationship Id="rId60" Type="http://schemas.openxmlformats.org/officeDocument/2006/relationships/image" Target="../media/image72.png"/><Relationship Id="rId65" Type="http://schemas.openxmlformats.org/officeDocument/2006/relationships/image" Target="../media/image77.png"/><Relationship Id="rId81" Type="http://schemas.openxmlformats.org/officeDocument/2006/relationships/image" Target="../media/image93.png"/><Relationship Id="rId86" Type="http://schemas.openxmlformats.org/officeDocument/2006/relationships/image" Target="../media/image98.svg"/><Relationship Id="rId130" Type="http://schemas.openxmlformats.org/officeDocument/2006/relationships/image" Target="../media/image142.png"/><Relationship Id="rId135" Type="http://schemas.openxmlformats.org/officeDocument/2006/relationships/image" Target="../media/image147.svg"/><Relationship Id="rId151" Type="http://schemas.openxmlformats.org/officeDocument/2006/relationships/image" Target="../media/image163.png"/><Relationship Id="rId156" Type="http://schemas.openxmlformats.org/officeDocument/2006/relationships/image" Target="../media/image168.svg"/><Relationship Id="rId172" Type="http://schemas.openxmlformats.org/officeDocument/2006/relationships/image" Target="../media/image184.svg"/><Relationship Id="rId13" Type="http://schemas.openxmlformats.org/officeDocument/2006/relationships/image" Target="../media/image25.svg"/><Relationship Id="rId18" Type="http://schemas.openxmlformats.org/officeDocument/2006/relationships/image" Target="../media/image30.png"/><Relationship Id="rId39" Type="http://schemas.openxmlformats.org/officeDocument/2006/relationships/image" Target="../media/image51.svg"/><Relationship Id="rId109" Type="http://schemas.openxmlformats.org/officeDocument/2006/relationships/image" Target="../media/image121.png"/><Relationship Id="rId34" Type="http://schemas.openxmlformats.org/officeDocument/2006/relationships/image" Target="../media/image46.png"/><Relationship Id="rId50" Type="http://schemas.openxmlformats.org/officeDocument/2006/relationships/image" Target="../media/image62.png"/><Relationship Id="rId55" Type="http://schemas.openxmlformats.org/officeDocument/2006/relationships/image" Target="../media/image67.svg"/><Relationship Id="rId76" Type="http://schemas.openxmlformats.org/officeDocument/2006/relationships/image" Target="../media/image88.svg"/><Relationship Id="rId97" Type="http://schemas.openxmlformats.org/officeDocument/2006/relationships/image" Target="../media/image109.png"/><Relationship Id="rId104" Type="http://schemas.openxmlformats.org/officeDocument/2006/relationships/image" Target="../media/image116.svg"/><Relationship Id="rId120" Type="http://schemas.openxmlformats.org/officeDocument/2006/relationships/image" Target="../media/image132.svg"/><Relationship Id="rId125" Type="http://schemas.openxmlformats.org/officeDocument/2006/relationships/image" Target="../media/image137.svg"/><Relationship Id="rId141" Type="http://schemas.openxmlformats.org/officeDocument/2006/relationships/image" Target="../media/image153.svg"/><Relationship Id="rId146" Type="http://schemas.openxmlformats.org/officeDocument/2006/relationships/image" Target="../media/image158.png"/><Relationship Id="rId167" Type="http://schemas.openxmlformats.org/officeDocument/2006/relationships/image" Target="../media/image179.png"/><Relationship Id="rId7" Type="http://schemas.openxmlformats.org/officeDocument/2006/relationships/image" Target="../media/image19.svg"/><Relationship Id="rId71" Type="http://schemas.openxmlformats.org/officeDocument/2006/relationships/image" Target="../media/image83.png"/><Relationship Id="rId92" Type="http://schemas.openxmlformats.org/officeDocument/2006/relationships/image" Target="../media/image104.svg"/><Relationship Id="rId162" Type="http://schemas.openxmlformats.org/officeDocument/2006/relationships/image" Target="../media/image174.svg"/><Relationship Id="rId2" Type="http://schemas.openxmlformats.org/officeDocument/2006/relationships/notesSlide" Target="../notesSlides/notesSlide3.xml"/><Relationship Id="rId29" Type="http://schemas.openxmlformats.org/officeDocument/2006/relationships/image" Target="../media/image41.svg"/><Relationship Id="rId24" Type="http://schemas.openxmlformats.org/officeDocument/2006/relationships/image" Target="../media/image36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66" Type="http://schemas.openxmlformats.org/officeDocument/2006/relationships/image" Target="../media/image78.svg"/><Relationship Id="rId87" Type="http://schemas.openxmlformats.org/officeDocument/2006/relationships/image" Target="../media/image99.png"/><Relationship Id="rId110" Type="http://schemas.openxmlformats.org/officeDocument/2006/relationships/image" Target="../media/image122.svg"/><Relationship Id="rId115" Type="http://schemas.openxmlformats.org/officeDocument/2006/relationships/image" Target="../media/image127.png"/><Relationship Id="rId131" Type="http://schemas.openxmlformats.org/officeDocument/2006/relationships/image" Target="../media/image143.svg"/><Relationship Id="rId136" Type="http://schemas.openxmlformats.org/officeDocument/2006/relationships/image" Target="../media/image148.png"/><Relationship Id="rId157" Type="http://schemas.openxmlformats.org/officeDocument/2006/relationships/image" Target="../media/image169.png"/><Relationship Id="rId61" Type="http://schemas.openxmlformats.org/officeDocument/2006/relationships/image" Target="../media/image73.svg"/><Relationship Id="rId82" Type="http://schemas.openxmlformats.org/officeDocument/2006/relationships/image" Target="../media/image94.svg"/><Relationship Id="rId152" Type="http://schemas.openxmlformats.org/officeDocument/2006/relationships/image" Target="../media/image164.svg"/><Relationship Id="rId19" Type="http://schemas.openxmlformats.org/officeDocument/2006/relationships/image" Target="../media/image31.svg"/><Relationship Id="rId14" Type="http://schemas.openxmlformats.org/officeDocument/2006/relationships/image" Target="../media/image26.png"/><Relationship Id="rId30" Type="http://schemas.openxmlformats.org/officeDocument/2006/relationships/image" Target="../media/image42.png"/><Relationship Id="rId35" Type="http://schemas.openxmlformats.org/officeDocument/2006/relationships/image" Target="../media/image47.svg"/><Relationship Id="rId56" Type="http://schemas.openxmlformats.org/officeDocument/2006/relationships/image" Target="../media/image68.png"/><Relationship Id="rId77" Type="http://schemas.openxmlformats.org/officeDocument/2006/relationships/image" Target="../media/image89.png"/><Relationship Id="rId100" Type="http://schemas.openxmlformats.org/officeDocument/2006/relationships/image" Target="../media/image112.svg"/><Relationship Id="rId105" Type="http://schemas.openxmlformats.org/officeDocument/2006/relationships/image" Target="../media/image117.png"/><Relationship Id="rId126" Type="http://schemas.openxmlformats.org/officeDocument/2006/relationships/image" Target="../media/image138.png"/><Relationship Id="rId147" Type="http://schemas.openxmlformats.org/officeDocument/2006/relationships/image" Target="../media/image159.svg"/><Relationship Id="rId168" Type="http://schemas.openxmlformats.org/officeDocument/2006/relationships/image" Target="../media/image180.svg"/><Relationship Id="rId8" Type="http://schemas.openxmlformats.org/officeDocument/2006/relationships/image" Target="../media/image20.png"/><Relationship Id="rId51" Type="http://schemas.openxmlformats.org/officeDocument/2006/relationships/image" Target="../media/image63.svg"/><Relationship Id="rId72" Type="http://schemas.openxmlformats.org/officeDocument/2006/relationships/image" Target="../media/image84.svg"/><Relationship Id="rId93" Type="http://schemas.openxmlformats.org/officeDocument/2006/relationships/image" Target="../media/image105.png"/><Relationship Id="rId98" Type="http://schemas.openxmlformats.org/officeDocument/2006/relationships/image" Target="../media/image110.svg"/><Relationship Id="rId121" Type="http://schemas.openxmlformats.org/officeDocument/2006/relationships/image" Target="../media/image133.png"/><Relationship Id="rId142" Type="http://schemas.openxmlformats.org/officeDocument/2006/relationships/image" Target="../media/image154.png"/><Relationship Id="rId163" Type="http://schemas.openxmlformats.org/officeDocument/2006/relationships/image" Target="../media/image175.png"/><Relationship Id="rId3" Type="http://schemas.openxmlformats.org/officeDocument/2006/relationships/image" Target="../media/image15.jpg"/><Relationship Id="rId25" Type="http://schemas.openxmlformats.org/officeDocument/2006/relationships/image" Target="../media/image37.svg"/><Relationship Id="rId46" Type="http://schemas.openxmlformats.org/officeDocument/2006/relationships/image" Target="../media/image58.png"/><Relationship Id="rId67" Type="http://schemas.openxmlformats.org/officeDocument/2006/relationships/image" Target="../media/image79.png"/><Relationship Id="rId116" Type="http://schemas.openxmlformats.org/officeDocument/2006/relationships/image" Target="../media/image128.svg"/><Relationship Id="rId137" Type="http://schemas.openxmlformats.org/officeDocument/2006/relationships/image" Target="../media/image149.svg"/><Relationship Id="rId158" Type="http://schemas.openxmlformats.org/officeDocument/2006/relationships/image" Target="../media/image170.svg"/><Relationship Id="rId20" Type="http://schemas.openxmlformats.org/officeDocument/2006/relationships/image" Target="../media/image32.png"/><Relationship Id="rId41" Type="http://schemas.openxmlformats.org/officeDocument/2006/relationships/image" Target="../media/image53.svg"/><Relationship Id="rId62" Type="http://schemas.openxmlformats.org/officeDocument/2006/relationships/image" Target="../media/image74.png"/><Relationship Id="rId83" Type="http://schemas.openxmlformats.org/officeDocument/2006/relationships/image" Target="../media/image95.png"/><Relationship Id="rId88" Type="http://schemas.openxmlformats.org/officeDocument/2006/relationships/image" Target="../media/image100.svg"/><Relationship Id="rId111" Type="http://schemas.openxmlformats.org/officeDocument/2006/relationships/image" Target="../media/image123.png"/><Relationship Id="rId132" Type="http://schemas.openxmlformats.org/officeDocument/2006/relationships/image" Target="../media/image144.png"/><Relationship Id="rId153" Type="http://schemas.openxmlformats.org/officeDocument/2006/relationships/image" Target="../media/image165.png"/><Relationship Id="rId15" Type="http://schemas.openxmlformats.org/officeDocument/2006/relationships/image" Target="../media/image27.svg"/><Relationship Id="rId36" Type="http://schemas.openxmlformats.org/officeDocument/2006/relationships/image" Target="../media/image48.png"/><Relationship Id="rId57" Type="http://schemas.openxmlformats.org/officeDocument/2006/relationships/image" Target="../media/image69.svg"/><Relationship Id="rId106" Type="http://schemas.openxmlformats.org/officeDocument/2006/relationships/image" Target="../media/image118.svg"/><Relationship Id="rId127" Type="http://schemas.openxmlformats.org/officeDocument/2006/relationships/image" Target="../media/image139.svg"/><Relationship Id="rId10" Type="http://schemas.openxmlformats.org/officeDocument/2006/relationships/image" Target="../media/image22.png"/><Relationship Id="rId31" Type="http://schemas.openxmlformats.org/officeDocument/2006/relationships/image" Target="../media/image43.svg"/><Relationship Id="rId52" Type="http://schemas.openxmlformats.org/officeDocument/2006/relationships/image" Target="../media/image64.png"/><Relationship Id="rId73" Type="http://schemas.openxmlformats.org/officeDocument/2006/relationships/image" Target="../media/image85.png"/><Relationship Id="rId78" Type="http://schemas.openxmlformats.org/officeDocument/2006/relationships/image" Target="../media/image90.svg"/><Relationship Id="rId94" Type="http://schemas.openxmlformats.org/officeDocument/2006/relationships/image" Target="../media/image106.svg"/><Relationship Id="rId99" Type="http://schemas.openxmlformats.org/officeDocument/2006/relationships/image" Target="../media/image111.png"/><Relationship Id="rId101" Type="http://schemas.openxmlformats.org/officeDocument/2006/relationships/image" Target="../media/image113.png"/><Relationship Id="rId122" Type="http://schemas.openxmlformats.org/officeDocument/2006/relationships/image" Target="../media/image134.svg"/><Relationship Id="rId143" Type="http://schemas.openxmlformats.org/officeDocument/2006/relationships/image" Target="../media/image155.svg"/><Relationship Id="rId148" Type="http://schemas.openxmlformats.org/officeDocument/2006/relationships/image" Target="../media/image160.png"/><Relationship Id="rId164" Type="http://schemas.openxmlformats.org/officeDocument/2006/relationships/image" Target="../media/image176.svg"/><Relationship Id="rId169" Type="http://schemas.openxmlformats.org/officeDocument/2006/relationships/image" Target="../media/image181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26" Type="http://schemas.openxmlformats.org/officeDocument/2006/relationships/image" Target="../media/image38.png"/><Relationship Id="rId47" Type="http://schemas.openxmlformats.org/officeDocument/2006/relationships/image" Target="../media/image59.svg"/><Relationship Id="rId68" Type="http://schemas.openxmlformats.org/officeDocument/2006/relationships/image" Target="../media/image80.svg"/><Relationship Id="rId89" Type="http://schemas.openxmlformats.org/officeDocument/2006/relationships/image" Target="../media/image101.png"/><Relationship Id="rId112" Type="http://schemas.openxmlformats.org/officeDocument/2006/relationships/image" Target="../media/image124.svg"/><Relationship Id="rId133" Type="http://schemas.openxmlformats.org/officeDocument/2006/relationships/image" Target="../media/image145.svg"/><Relationship Id="rId154" Type="http://schemas.openxmlformats.org/officeDocument/2006/relationships/image" Target="../media/image166.svg"/><Relationship Id="rId16" Type="http://schemas.openxmlformats.org/officeDocument/2006/relationships/image" Target="../media/image28.png"/><Relationship Id="rId37" Type="http://schemas.openxmlformats.org/officeDocument/2006/relationships/image" Target="../media/image49.svg"/><Relationship Id="rId58" Type="http://schemas.openxmlformats.org/officeDocument/2006/relationships/image" Target="../media/image70.png"/><Relationship Id="rId79" Type="http://schemas.openxmlformats.org/officeDocument/2006/relationships/image" Target="../media/image91.png"/><Relationship Id="rId102" Type="http://schemas.openxmlformats.org/officeDocument/2006/relationships/image" Target="../media/image114.svg"/><Relationship Id="rId123" Type="http://schemas.openxmlformats.org/officeDocument/2006/relationships/image" Target="../media/image135.png"/><Relationship Id="rId144" Type="http://schemas.openxmlformats.org/officeDocument/2006/relationships/image" Target="../media/image156.png"/><Relationship Id="rId90" Type="http://schemas.openxmlformats.org/officeDocument/2006/relationships/image" Target="../media/image102.svg"/><Relationship Id="rId165" Type="http://schemas.openxmlformats.org/officeDocument/2006/relationships/image" Target="../media/image177.png"/><Relationship Id="rId27" Type="http://schemas.openxmlformats.org/officeDocument/2006/relationships/image" Target="../media/image39.svg"/><Relationship Id="rId48" Type="http://schemas.openxmlformats.org/officeDocument/2006/relationships/image" Target="../media/image60.png"/><Relationship Id="rId69" Type="http://schemas.openxmlformats.org/officeDocument/2006/relationships/image" Target="../media/image81.png"/><Relationship Id="rId113" Type="http://schemas.openxmlformats.org/officeDocument/2006/relationships/image" Target="../media/image125.png"/><Relationship Id="rId134" Type="http://schemas.openxmlformats.org/officeDocument/2006/relationships/image" Target="../media/image146.png"/><Relationship Id="rId80" Type="http://schemas.openxmlformats.org/officeDocument/2006/relationships/image" Target="../media/image92.svg"/><Relationship Id="rId155" Type="http://schemas.openxmlformats.org/officeDocument/2006/relationships/image" Target="../media/image167.png"/><Relationship Id="rId17" Type="http://schemas.openxmlformats.org/officeDocument/2006/relationships/image" Target="../media/image29.svg"/><Relationship Id="rId38" Type="http://schemas.openxmlformats.org/officeDocument/2006/relationships/image" Target="../media/image50.png"/><Relationship Id="rId59" Type="http://schemas.openxmlformats.org/officeDocument/2006/relationships/image" Target="../media/image71.svg"/><Relationship Id="rId103" Type="http://schemas.openxmlformats.org/officeDocument/2006/relationships/image" Target="../media/image115.png"/><Relationship Id="rId124" Type="http://schemas.openxmlformats.org/officeDocument/2006/relationships/image" Target="../media/image1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00.svg"/><Relationship Id="rId21" Type="http://schemas.openxmlformats.org/officeDocument/2006/relationships/image" Target="../media/image204.png"/><Relationship Id="rId42" Type="http://schemas.openxmlformats.org/officeDocument/2006/relationships/image" Target="../media/image225.svg"/><Relationship Id="rId63" Type="http://schemas.openxmlformats.org/officeDocument/2006/relationships/image" Target="../media/image246.png"/><Relationship Id="rId84" Type="http://schemas.openxmlformats.org/officeDocument/2006/relationships/image" Target="../media/image267.png"/><Relationship Id="rId138" Type="http://schemas.openxmlformats.org/officeDocument/2006/relationships/image" Target="../media/image321.png"/><Relationship Id="rId159" Type="http://schemas.openxmlformats.org/officeDocument/2006/relationships/image" Target="../media/image342.svg"/><Relationship Id="rId170" Type="http://schemas.openxmlformats.org/officeDocument/2006/relationships/image" Target="../media/image353.png"/><Relationship Id="rId107" Type="http://schemas.openxmlformats.org/officeDocument/2006/relationships/image" Target="../media/image290.svg"/><Relationship Id="rId11" Type="http://schemas.openxmlformats.org/officeDocument/2006/relationships/image" Target="../media/image194.png"/><Relationship Id="rId32" Type="http://schemas.openxmlformats.org/officeDocument/2006/relationships/image" Target="../media/image215.svg"/><Relationship Id="rId53" Type="http://schemas.openxmlformats.org/officeDocument/2006/relationships/image" Target="../media/image236.png"/><Relationship Id="rId74" Type="http://schemas.openxmlformats.org/officeDocument/2006/relationships/image" Target="../media/image257.svg"/><Relationship Id="rId128" Type="http://schemas.openxmlformats.org/officeDocument/2006/relationships/image" Target="../media/image311.png"/><Relationship Id="rId149" Type="http://schemas.openxmlformats.org/officeDocument/2006/relationships/image" Target="../media/image332.svg"/><Relationship Id="rId5" Type="http://schemas.openxmlformats.org/officeDocument/2006/relationships/image" Target="../media/image188.png"/><Relationship Id="rId95" Type="http://schemas.openxmlformats.org/officeDocument/2006/relationships/image" Target="../media/image278.svg"/><Relationship Id="rId160" Type="http://schemas.openxmlformats.org/officeDocument/2006/relationships/image" Target="../media/image343.png"/><Relationship Id="rId181" Type="http://schemas.openxmlformats.org/officeDocument/2006/relationships/image" Target="../media/image364.svg"/><Relationship Id="rId22" Type="http://schemas.openxmlformats.org/officeDocument/2006/relationships/image" Target="../media/image205.svg"/><Relationship Id="rId43" Type="http://schemas.openxmlformats.org/officeDocument/2006/relationships/image" Target="../media/image226.png"/><Relationship Id="rId64" Type="http://schemas.openxmlformats.org/officeDocument/2006/relationships/image" Target="../media/image247.svg"/><Relationship Id="rId118" Type="http://schemas.openxmlformats.org/officeDocument/2006/relationships/image" Target="../media/image301.png"/><Relationship Id="rId139" Type="http://schemas.openxmlformats.org/officeDocument/2006/relationships/image" Target="../media/image322.svg"/><Relationship Id="rId85" Type="http://schemas.openxmlformats.org/officeDocument/2006/relationships/image" Target="../media/image268.svg"/><Relationship Id="rId150" Type="http://schemas.openxmlformats.org/officeDocument/2006/relationships/image" Target="../media/image333.png"/><Relationship Id="rId171" Type="http://schemas.openxmlformats.org/officeDocument/2006/relationships/image" Target="../media/image354.svg"/><Relationship Id="rId12" Type="http://schemas.openxmlformats.org/officeDocument/2006/relationships/image" Target="../media/image195.svg"/><Relationship Id="rId33" Type="http://schemas.openxmlformats.org/officeDocument/2006/relationships/image" Target="../media/image216.png"/><Relationship Id="rId108" Type="http://schemas.openxmlformats.org/officeDocument/2006/relationships/image" Target="../media/image291.png"/><Relationship Id="rId129" Type="http://schemas.openxmlformats.org/officeDocument/2006/relationships/image" Target="../media/image312.svg"/><Relationship Id="rId54" Type="http://schemas.openxmlformats.org/officeDocument/2006/relationships/image" Target="../media/image237.svg"/><Relationship Id="rId75" Type="http://schemas.openxmlformats.org/officeDocument/2006/relationships/image" Target="../media/image258.png"/><Relationship Id="rId96" Type="http://schemas.openxmlformats.org/officeDocument/2006/relationships/image" Target="../media/image279.png"/><Relationship Id="rId140" Type="http://schemas.openxmlformats.org/officeDocument/2006/relationships/image" Target="../media/image323.png"/><Relationship Id="rId161" Type="http://schemas.openxmlformats.org/officeDocument/2006/relationships/image" Target="../media/image344.svg"/><Relationship Id="rId182" Type="http://schemas.openxmlformats.org/officeDocument/2006/relationships/image" Target="../media/image365.png"/><Relationship Id="rId6" Type="http://schemas.openxmlformats.org/officeDocument/2006/relationships/image" Target="../media/image189.svg"/><Relationship Id="rId23" Type="http://schemas.openxmlformats.org/officeDocument/2006/relationships/image" Target="../media/image206.png"/><Relationship Id="rId119" Type="http://schemas.openxmlformats.org/officeDocument/2006/relationships/image" Target="../media/image302.svg"/><Relationship Id="rId44" Type="http://schemas.openxmlformats.org/officeDocument/2006/relationships/image" Target="../media/image227.svg"/><Relationship Id="rId65" Type="http://schemas.openxmlformats.org/officeDocument/2006/relationships/image" Target="../media/image248.png"/><Relationship Id="rId86" Type="http://schemas.openxmlformats.org/officeDocument/2006/relationships/image" Target="../media/image269.png"/><Relationship Id="rId130" Type="http://schemas.openxmlformats.org/officeDocument/2006/relationships/image" Target="../media/image313.png"/><Relationship Id="rId151" Type="http://schemas.openxmlformats.org/officeDocument/2006/relationships/image" Target="../media/image334.svg"/><Relationship Id="rId172" Type="http://schemas.openxmlformats.org/officeDocument/2006/relationships/image" Target="../media/image355.png"/><Relationship Id="rId13" Type="http://schemas.openxmlformats.org/officeDocument/2006/relationships/image" Target="../media/image196.png"/><Relationship Id="rId18" Type="http://schemas.openxmlformats.org/officeDocument/2006/relationships/image" Target="../media/image201.svg"/><Relationship Id="rId39" Type="http://schemas.openxmlformats.org/officeDocument/2006/relationships/image" Target="../media/image222.png"/><Relationship Id="rId109" Type="http://schemas.openxmlformats.org/officeDocument/2006/relationships/image" Target="../media/image292.svg"/><Relationship Id="rId34" Type="http://schemas.openxmlformats.org/officeDocument/2006/relationships/image" Target="../media/image217.svg"/><Relationship Id="rId50" Type="http://schemas.openxmlformats.org/officeDocument/2006/relationships/image" Target="../media/image233.svg"/><Relationship Id="rId55" Type="http://schemas.openxmlformats.org/officeDocument/2006/relationships/image" Target="../media/image238.png"/><Relationship Id="rId76" Type="http://schemas.openxmlformats.org/officeDocument/2006/relationships/image" Target="../media/image259.png"/><Relationship Id="rId97" Type="http://schemas.openxmlformats.org/officeDocument/2006/relationships/image" Target="../media/image280.svg"/><Relationship Id="rId104" Type="http://schemas.openxmlformats.org/officeDocument/2006/relationships/image" Target="../media/image287.png"/><Relationship Id="rId120" Type="http://schemas.openxmlformats.org/officeDocument/2006/relationships/image" Target="../media/image303.png"/><Relationship Id="rId125" Type="http://schemas.openxmlformats.org/officeDocument/2006/relationships/image" Target="../media/image308.svg"/><Relationship Id="rId141" Type="http://schemas.openxmlformats.org/officeDocument/2006/relationships/image" Target="../media/image324.svg"/><Relationship Id="rId146" Type="http://schemas.openxmlformats.org/officeDocument/2006/relationships/image" Target="../media/image329.png"/><Relationship Id="rId167" Type="http://schemas.openxmlformats.org/officeDocument/2006/relationships/image" Target="../media/image350.svg"/><Relationship Id="rId7" Type="http://schemas.openxmlformats.org/officeDocument/2006/relationships/image" Target="../media/image190.png"/><Relationship Id="rId71" Type="http://schemas.openxmlformats.org/officeDocument/2006/relationships/image" Target="../media/image254.png"/><Relationship Id="rId92" Type="http://schemas.openxmlformats.org/officeDocument/2006/relationships/image" Target="../media/image275.png"/><Relationship Id="rId162" Type="http://schemas.openxmlformats.org/officeDocument/2006/relationships/image" Target="../media/image345.png"/><Relationship Id="rId183" Type="http://schemas.openxmlformats.org/officeDocument/2006/relationships/image" Target="../media/image366.svg"/><Relationship Id="rId2" Type="http://schemas.openxmlformats.org/officeDocument/2006/relationships/notesSlide" Target="../notesSlides/notesSlide5.xml"/><Relationship Id="rId29" Type="http://schemas.openxmlformats.org/officeDocument/2006/relationships/image" Target="../media/image212.png"/><Relationship Id="rId24" Type="http://schemas.openxmlformats.org/officeDocument/2006/relationships/image" Target="../media/image207.svg"/><Relationship Id="rId40" Type="http://schemas.openxmlformats.org/officeDocument/2006/relationships/image" Target="../media/image223.svg"/><Relationship Id="rId45" Type="http://schemas.openxmlformats.org/officeDocument/2006/relationships/image" Target="../media/image228.png"/><Relationship Id="rId66" Type="http://schemas.openxmlformats.org/officeDocument/2006/relationships/image" Target="../media/image249.svg"/><Relationship Id="rId87" Type="http://schemas.openxmlformats.org/officeDocument/2006/relationships/image" Target="../media/image270.svg"/><Relationship Id="rId110" Type="http://schemas.openxmlformats.org/officeDocument/2006/relationships/image" Target="../media/image293.png"/><Relationship Id="rId115" Type="http://schemas.openxmlformats.org/officeDocument/2006/relationships/image" Target="../media/image298.svg"/><Relationship Id="rId131" Type="http://schemas.openxmlformats.org/officeDocument/2006/relationships/image" Target="../media/image314.svg"/><Relationship Id="rId136" Type="http://schemas.openxmlformats.org/officeDocument/2006/relationships/image" Target="../media/image319.png"/><Relationship Id="rId157" Type="http://schemas.openxmlformats.org/officeDocument/2006/relationships/image" Target="../media/image340.svg"/><Relationship Id="rId178" Type="http://schemas.openxmlformats.org/officeDocument/2006/relationships/image" Target="../media/image361.png"/><Relationship Id="rId61" Type="http://schemas.openxmlformats.org/officeDocument/2006/relationships/image" Target="../media/image244.png"/><Relationship Id="rId82" Type="http://schemas.openxmlformats.org/officeDocument/2006/relationships/image" Target="../media/image265.png"/><Relationship Id="rId152" Type="http://schemas.openxmlformats.org/officeDocument/2006/relationships/image" Target="../media/image335.png"/><Relationship Id="rId173" Type="http://schemas.openxmlformats.org/officeDocument/2006/relationships/image" Target="../media/image356.svg"/><Relationship Id="rId19" Type="http://schemas.openxmlformats.org/officeDocument/2006/relationships/image" Target="../media/image202.png"/><Relationship Id="rId14" Type="http://schemas.openxmlformats.org/officeDocument/2006/relationships/image" Target="../media/image197.svg"/><Relationship Id="rId30" Type="http://schemas.openxmlformats.org/officeDocument/2006/relationships/image" Target="../media/image213.svg"/><Relationship Id="rId35" Type="http://schemas.openxmlformats.org/officeDocument/2006/relationships/image" Target="../media/image218.png"/><Relationship Id="rId56" Type="http://schemas.openxmlformats.org/officeDocument/2006/relationships/image" Target="../media/image239.svg"/><Relationship Id="rId77" Type="http://schemas.openxmlformats.org/officeDocument/2006/relationships/image" Target="../media/image260.svg"/><Relationship Id="rId100" Type="http://schemas.openxmlformats.org/officeDocument/2006/relationships/image" Target="../media/image283.png"/><Relationship Id="rId105" Type="http://schemas.openxmlformats.org/officeDocument/2006/relationships/image" Target="../media/image288.svg"/><Relationship Id="rId126" Type="http://schemas.openxmlformats.org/officeDocument/2006/relationships/image" Target="../media/image309.png"/><Relationship Id="rId147" Type="http://schemas.openxmlformats.org/officeDocument/2006/relationships/image" Target="../media/image330.svg"/><Relationship Id="rId168" Type="http://schemas.openxmlformats.org/officeDocument/2006/relationships/image" Target="../media/image351.png"/><Relationship Id="rId8" Type="http://schemas.openxmlformats.org/officeDocument/2006/relationships/image" Target="../media/image191.svg"/><Relationship Id="rId51" Type="http://schemas.openxmlformats.org/officeDocument/2006/relationships/image" Target="../media/image234.png"/><Relationship Id="rId72" Type="http://schemas.openxmlformats.org/officeDocument/2006/relationships/image" Target="../media/image255.svg"/><Relationship Id="rId93" Type="http://schemas.openxmlformats.org/officeDocument/2006/relationships/image" Target="../media/image276.svg"/><Relationship Id="rId98" Type="http://schemas.openxmlformats.org/officeDocument/2006/relationships/image" Target="../media/image281.png"/><Relationship Id="rId121" Type="http://schemas.openxmlformats.org/officeDocument/2006/relationships/image" Target="../media/image304.svg"/><Relationship Id="rId142" Type="http://schemas.openxmlformats.org/officeDocument/2006/relationships/image" Target="../media/image325.png"/><Relationship Id="rId163" Type="http://schemas.openxmlformats.org/officeDocument/2006/relationships/image" Target="../media/image346.svg"/><Relationship Id="rId184" Type="http://schemas.openxmlformats.org/officeDocument/2006/relationships/image" Target="../media/image367.png"/><Relationship Id="rId3" Type="http://schemas.openxmlformats.org/officeDocument/2006/relationships/image" Target="../media/image186.jpg"/><Relationship Id="rId25" Type="http://schemas.openxmlformats.org/officeDocument/2006/relationships/image" Target="../media/image208.png"/><Relationship Id="rId46" Type="http://schemas.openxmlformats.org/officeDocument/2006/relationships/image" Target="../media/image229.svg"/><Relationship Id="rId67" Type="http://schemas.openxmlformats.org/officeDocument/2006/relationships/image" Target="../media/image250.png"/><Relationship Id="rId116" Type="http://schemas.openxmlformats.org/officeDocument/2006/relationships/image" Target="../media/image299.png"/><Relationship Id="rId137" Type="http://schemas.openxmlformats.org/officeDocument/2006/relationships/image" Target="../media/image320.svg"/><Relationship Id="rId158" Type="http://schemas.openxmlformats.org/officeDocument/2006/relationships/image" Target="../media/image341.png"/><Relationship Id="rId20" Type="http://schemas.openxmlformats.org/officeDocument/2006/relationships/image" Target="../media/image203.svg"/><Relationship Id="rId41" Type="http://schemas.openxmlformats.org/officeDocument/2006/relationships/image" Target="../media/image224.png"/><Relationship Id="rId62" Type="http://schemas.openxmlformats.org/officeDocument/2006/relationships/image" Target="../media/image245.svg"/><Relationship Id="rId83" Type="http://schemas.openxmlformats.org/officeDocument/2006/relationships/image" Target="../media/image266.svg"/><Relationship Id="rId88" Type="http://schemas.openxmlformats.org/officeDocument/2006/relationships/image" Target="../media/image271.png"/><Relationship Id="rId111" Type="http://schemas.openxmlformats.org/officeDocument/2006/relationships/image" Target="../media/image294.svg"/><Relationship Id="rId132" Type="http://schemas.openxmlformats.org/officeDocument/2006/relationships/image" Target="../media/image315.png"/><Relationship Id="rId153" Type="http://schemas.openxmlformats.org/officeDocument/2006/relationships/image" Target="../media/image336.svg"/><Relationship Id="rId174" Type="http://schemas.openxmlformats.org/officeDocument/2006/relationships/image" Target="../media/image357.png"/><Relationship Id="rId179" Type="http://schemas.openxmlformats.org/officeDocument/2006/relationships/image" Target="../media/image362.svg"/><Relationship Id="rId15" Type="http://schemas.openxmlformats.org/officeDocument/2006/relationships/image" Target="../media/image198.png"/><Relationship Id="rId36" Type="http://schemas.openxmlformats.org/officeDocument/2006/relationships/image" Target="../media/image219.svg"/><Relationship Id="rId57" Type="http://schemas.openxmlformats.org/officeDocument/2006/relationships/image" Target="../media/image240.png"/><Relationship Id="rId106" Type="http://schemas.openxmlformats.org/officeDocument/2006/relationships/image" Target="../media/image289.png"/><Relationship Id="rId127" Type="http://schemas.openxmlformats.org/officeDocument/2006/relationships/image" Target="../media/image310.svg"/><Relationship Id="rId10" Type="http://schemas.openxmlformats.org/officeDocument/2006/relationships/image" Target="../media/image193.svg"/><Relationship Id="rId31" Type="http://schemas.openxmlformats.org/officeDocument/2006/relationships/image" Target="../media/image214.png"/><Relationship Id="rId52" Type="http://schemas.openxmlformats.org/officeDocument/2006/relationships/image" Target="../media/image235.svg"/><Relationship Id="rId73" Type="http://schemas.openxmlformats.org/officeDocument/2006/relationships/image" Target="../media/image256.png"/><Relationship Id="rId78" Type="http://schemas.openxmlformats.org/officeDocument/2006/relationships/image" Target="../media/image261.png"/><Relationship Id="rId94" Type="http://schemas.openxmlformats.org/officeDocument/2006/relationships/image" Target="../media/image277.png"/><Relationship Id="rId99" Type="http://schemas.openxmlformats.org/officeDocument/2006/relationships/image" Target="../media/image282.svg"/><Relationship Id="rId101" Type="http://schemas.openxmlformats.org/officeDocument/2006/relationships/image" Target="../media/image284.svg"/><Relationship Id="rId122" Type="http://schemas.openxmlformats.org/officeDocument/2006/relationships/image" Target="../media/image305.png"/><Relationship Id="rId143" Type="http://schemas.openxmlformats.org/officeDocument/2006/relationships/image" Target="../media/image326.svg"/><Relationship Id="rId148" Type="http://schemas.openxmlformats.org/officeDocument/2006/relationships/image" Target="../media/image331.png"/><Relationship Id="rId164" Type="http://schemas.openxmlformats.org/officeDocument/2006/relationships/image" Target="../media/image347.png"/><Relationship Id="rId169" Type="http://schemas.openxmlformats.org/officeDocument/2006/relationships/image" Target="../media/image352.svg"/><Relationship Id="rId185" Type="http://schemas.openxmlformats.org/officeDocument/2006/relationships/image" Target="../media/image368.svg"/><Relationship Id="rId4" Type="http://schemas.openxmlformats.org/officeDocument/2006/relationships/image" Target="../media/image187.png"/><Relationship Id="rId9" Type="http://schemas.openxmlformats.org/officeDocument/2006/relationships/image" Target="../media/image192.png"/><Relationship Id="rId180" Type="http://schemas.openxmlformats.org/officeDocument/2006/relationships/image" Target="../media/image363.png"/><Relationship Id="rId26" Type="http://schemas.openxmlformats.org/officeDocument/2006/relationships/image" Target="../media/image209.svg"/><Relationship Id="rId47" Type="http://schemas.openxmlformats.org/officeDocument/2006/relationships/image" Target="../media/image230.png"/><Relationship Id="rId68" Type="http://schemas.openxmlformats.org/officeDocument/2006/relationships/image" Target="../media/image251.svg"/><Relationship Id="rId89" Type="http://schemas.openxmlformats.org/officeDocument/2006/relationships/image" Target="../media/image272.svg"/><Relationship Id="rId112" Type="http://schemas.openxmlformats.org/officeDocument/2006/relationships/image" Target="../media/image295.png"/><Relationship Id="rId133" Type="http://schemas.openxmlformats.org/officeDocument/2006/relationships/image" Target="../media/image316.svg"/><Relationship Id="rId154" Type="http://schemas.openxmlformats.org/officeDocument/2006/relationships/image" Target="../media/image337.png"/><Relationship Id="rId175" Type="http://schemas.openxmlformats.org/officeDocument/2006/relationships/image" Target="../media/image358.svg"/><Relationship Id="rId16" Type="http://schemas.openxmlformats.org/officeDocument/2006/relationships/image" Target="../media/image199.svg"/><Relationship Id="rId37" Type="http://schemas.openxmlformats.org/officeDocument/2006/relationships/image" Target="../media/image220.png"/><Relationship Id="rId58" Type="http://schemas.openxmlformats.org/officeDocument/2006/relationships/image" Target="../media/image241.svg"/><Relationship Id="rId79" Type="http://schemas.openxmlformats.org/officeDocument/2006/relationships/image" Target="../media/image262.svg"/><Relationship Id="rId102" Type="http://schemas.openxmlformats.org/officeDocument/2006/relationships/image" Target="../media/image285.png"/><Relationship Id="rId123" Type="http://schemas.openxmlformats.org/officeDocument/2006/relationships/image" Target="../media/image306.svg"/><Relationship Id="rId144" Type="http://schemas.openxmlformats.org/officeDocument/2006/relationships/image" Target="../media/image327.png"/><Relationship Id="rId90" Type="http://schemas.openxmlformats.org/officeDocument/2006/relationships/image" Target="../media/image273.png"/><Relationship Id="rId165" Type="http://schemas.openxmlformats.org/officeDocument/2006/relationships/image" Target="../media/image348.svg"/><Relationship Id="rId186" Type="http://schemas.openxmlformats.org/officeDocument/2006/relationships/image" Target="../media/image369.png"/><Relationship Id="rId27" Type="http://schemas.openxmlformats.org/officeDocument/2006/relationships/image" Target="../media/image210.png"/><Relationship Id="rId48" Type="http://schemas.openxmlformats.org/officeDocument/2006/relationships/image" Target="../media/image231.svg"/><Relationship Id="rId69" Type="http://schemas.openxmlformats.org/officeDocument/2006/relationships/image" Target="../media/image252.png"/><Relationship Id="rId113" Type="http://schemas.openxmlformats.org/officeDocument/2006/relationships/image" Target="../media/image296.svg"/><Relationship Id="rId134" Type="http://schemas.openxmlformats.org/officeDocument/2006/relationships/image" Target="../media/image317.png"/><Relationship Id="rId80" Type="http://schemas.openxmlformats.org/officeDocument/2006/relationships/image" Target="../media/image263.png"/><Relationship Id="rId155" Type="http://schemas.openxmlformats.org/officeDocument/2006/relationships/image" Target="../media/image338.svg"/><Relationship Id="rId176" Type="http://schemas.openxmlformats.org/officeDocument/2006/relationships/image" Target="../media/image359.png"/><Relationship Id="rId17" Type="http://schemas.openxmlformats.org/officeDocument/2006/relationships/image" Target="../media/image200.png"/><Relationship Id="rId38" Type="http://schemas.openxmlformats.org/officeDocument/2006/relationships/image" Target="../media/image221.svg"/><Relationship Id="rId59" Type="http://schemas.openxmlformats.org/officeDocument/2006/relationships/image" Target="../media/image242.png"/><Relationship Id="rId103" Type="http://schemas.openxmlformats.org/officeDocument/2006/relationships/image" Target="../media/image286.svg"/><Relationship Id="rId124" Type="http://schemas.openxmlformats.org/officeDocument/2006/relationships/image" Target="../media/image307.png"/><Relationship Id="rId70" Type="http://schemas.openxmlformats.org/officeDocument/2006/relationships/image" Target="../media/image253.svg"/><Relationship Id="rId91" Type="http://schemas.openxmlformats.org/officeDocument/2006/relationships/image" Target="../media/image274.svg"/><Relationship Id="rId145" Type="http://schemas.openxmlformats.org/officeDocument/2006/relationships/image" Target="../media/image328.svg"/><Relationship Id="rId166" Type="http://schemas.openxmlformats.org/officeDocument/2006/relationships/image" Target="../media/image349.png"/><Relationship Id="rId187" Type="http://schemas.openxmlformats.org/officeDocument/2006/relationships/image" Target="../media/image370.svg"/><Relationship Id="rId1" Type="http://schemas.openxmlformats.org/officeDocument/2006/relationships/slideLayout" Target="../slideLayouts/slideLayout1.xml"/><Relationship Id="rId28" Type="http://schemas.openxmlformats.org/officeDocument/2006/relationships/image" Target="../media/image211.svg"/><Relationship Id="rId49" Type="http://schemas.openxmlformats.org/officeDocument/2006/relationships/image" Target="../media/image232.png"/><Relationship Id="rId114" Type="http://schemas.openxmlformats.org/officeDocument/2006/relationships/image" Target="../media/image297.png"/><Relationship Id="rId60" Type="http://schemas.openxmlformats.org/officeDocument/2006/relationships/image" Target="../media/image243.svg"/><Relationship Id="rId81" Type="http://schemas.openxmlformats.org/officeDocument/2006/relationships/image" Target="../media/image264.svg"/><Relationship Id="rId135" Type="http://schemas.openxmlformats.org/officeDocument/2006/relationships/image" Target="../media/image318.svg"/><Relationship Id="rId156" Type="http://schemas.openxmlformats.org/officeDocument/2006/relationships/image" Target="../media/image339.png"/><Relationship Id="rId177" Type="http://schemas.openxmlformats.org/officeDocument/2006/relationships/image" Target="../media/image36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24"/>
          <p:cNvSpPr/>
          <p:nvPr/>
        </p:nvSpPr>
        <p:spPr>
          <a:xfrm>
            <a:off x="2413302" y="6197600"/>
            <a:ext cx="16499362" cy="6045200"/>
          </a:xfrm>
          <a:prstGeom prst="rect">
            <a:avLst/>
          </a:prstGeom>
          <a:noFill/>
          <a:ln/>
        </p:spPr>
      </p:sp>
      <p:sp>
        <p:nvSpPr>
          <p:cNvPr id="36" name="Text 25"/>
          <p:cNvSpPr/>
          <p:nvPr/>
        </p:nvSpPr>
        <p:spPr>
          <a:xfrm>
            <a:off x="2413302" y="6197600"/>
            <a:ext cx="16888878" cy="4605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2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КОМПЛЕКСНАЯ АВТОМАТИЗАЦИЯ</a:t>
            </a:r>
            <a:endParaRPr lang="en-US" sz="8000" b="1" dirty="0"/>
          </a:p>
          <a:p>
            <a:pPr marL="0" indent="0" algn="l">
              <a:lnSpc>
                <a:spcPts val="112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ДЕЯТЕЛЬНОСТИ ПРЕДПРИЯТИЙ</a:t>
            </a:r>
            <a:endParaRPr lang="en-US" sz="8000" b="1" dirty="0"/>
          </a:p>
          <a:p>
            <a:pPr marL="0" indent="0" algn="l">
              <a:lnSpc>
                <a:spcPts val="112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ОХРАННОЙ ОТРАСЛИ</a:t>
            </a:r>
            <a:endParaRPr lang="en-US" sz="8000" b="1" dirty="0"/>
          </a:p>
        </p:txBody>
      </p:sp>
      <p:sp>
        <p:nvSpPr>
          <p:cNvPr id="37" name="Text 26"/>
          <p:cNvSpPr/>
          <p:nvPr/>
        </p:nvSpPr>
        <p:spPr>
          <a:xfrm>
            <a:off x="2413302" y="10718800"/>
            <a:ext cx="16668717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B6B6B6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Программный продукт класса ERP для учёта, планирования и контроля ресурсов, повышения качества услуг и роста производительности  </a:t>
            </a:r>
            <a:endParaRPr lang="en-US" sz="4000" dirty="0"/>
          </a:p>
        </p:txBody>
      </p:sp>
      <p:sp>
        <p:nvSpPr>
          <p:cNvPr id="38" name="Text 27"/>
          <p:cNvSpPr/>
          <p:nvPr/>
        </p:nvSpPr>
        <p:spPr>
          <a:xfrm>
            <a:off x="25847731" y="2286000"/>
            <a:ext cx="4382048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40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Зарегистрировано</a:t>
            </a:r>
            <a:endParaRPr lang="en-US" sz="3000" dirty="0">
              <a:latin typeface="PF DinText Pro Light " panose="02000000000000000000" pitchFamily="2" charset="0"/>
            </a:endParaRPr>
          </a:p>
          <a:p>
            <a:pPr marL="0" indent="0" algn="r">
              <a:lnSpc>
                <a:spcPts val="40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в Реестре Российского ПО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40" name="Shape 2">
            <a:extLst>
              <a:ext uri="{FF2B5EF4-FFF2-40B4-BE49-F238E27FC236}">
                <a16:creationId xmlns:a16="http://schemas.microsoft.com/office/drawing/2014/main" id="{D578BC2E-0770-B527-71E1-FCF22E5DF005}"/>
              </a:ext>
            </a:extLst>
          </p:cNvPr>
          <p:cNvSpPr/>
          <p:nvPr/>
        </p:nvSpPr>
        <p:spPr>
          <a:xfrm>
            <a:off x="2413302" y="16611600"/>
            <a:ext cx="21491086" cy="660400"/>
          </a:xfrm>
          <a:prstGeom prst="rect">
            <a:avLst/>
          </a:prstGeom>
          <a:noFill/>
          <a:ln/>
        </p:spPr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191A63A3-4C9B-3B66-CAF2-E8DA1285EB98}"/>
              </a:ext>
            </a:extLst>
          </p:cNvPr>
          <p:cNvSpPr/>
          <p:nvPr/>
        </p:nvSpPr>
        <p:spPr>
          <a:xfrm>
            <a:off x="2413301" y="16611600"/>
            <a:ext cx="2561739" cy="83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123" kern="0" spc="41" dirty="0">
                <a:solidFill>
                  <a:srgbClr val="FF9029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fort360.ru</a:t>
            </a:r>
            <a:endParaRPr lang="en-US" sz="4123" dirty="0">
              <a:latin typeface="PF DinText Pro Light " panose="02000000000000000000" pitchFamily="2" charset="0"/>
            </a:endParaRPr>
          </a:p>
        </p:txBody>
      </p:sp>
      <p:sp>
        <p:nvSpPr>
          <p:cNvPr id="42" name="Shape 4">
            <a:extLst>
              <a:ext uri="{FF2B5EF4-FFF2-40B4-BE49-F238E27FC236}">
                <a16:creationId xmlns:a16="http://schemas.microsoft.com/office/drawing/2014/main" id="{A3DF5181-CD1D-811E-0DA0-B4BECE2B374A}"/>
              </a:ext>
            </a:extLst>
          </p:cNvPr>
          <p:cNvSpPr/>
          <p:nvPr/>
        </p:nvSpPr>
        <p:spPr>
          <a:xfrm>
            <a:off x="5537892" y="16637000"/>
            <a:ext cx="3581848" cy="609600"/>
          </a:xfrm>
          <a:prstGeom prst="rect">
            <a:avLst/>
          </a:prstGeom>
          <a:noFill/>
          <a:ln/>
        </p:spPr>
      </p:sp>
      <p:pic>
        <p:nvPicPr>
          <p:cNvPr id="43" name="Image 7" descr=" ">
            <a:extLst>
              <a:ext uri="{FF2B5EF4-FFF2-40B4-BE49-F238E27FC236}">
                <a16:creationId xmlns:a16="http://schemas.microsoft.com/office/drawing/2014/main" id="{36D90D48-1FFA-7BF6-8FE7-3A1CCF935E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7892" y="16637000"/>
            <a:ext cx="609676" cy="609600"/>
          </a:xfrm>
          <a:prstGeom prst="rect">
            <a:avLst/>
          </a:prstGeom>
        </p:spPr>
      </p:pic>
      <p:pic>
        <p:nvPicPr>
          <p:cNvPr id="44" name="Image 8" descr=" ">
            <a:extLst>
              <a:ext uri="{FF2B5EF4-FFF2-40B4-BE49-F238E27FC236}">
                <a16:creationId xmlns:a16="http://schemas.microsoft.com/office/drawing/2014/main" id="{7CE02650-82E4-A5AB-B248-EC31EC1D3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8616" y="16637000"/>
            <a:ext cx="609676" cy="609600"/>
          </a:xfrm>
          <a:prstGeom prst="rect">
            <a:avLst/>
          </a:prstGeom>
        </p:spPr>
      </p:pic>
      <p:pic>
        <p:nvPicPr>
          <p:cNvPr id="46" name="Image 9" descr=" ">
            <a:extLst>
              <a:ext uri="{FF2B5EF4-FFF2-40B4-BE49-F238E27FC236}">
                <a16:creationId xmlns:a16="http://schemas.microsoft.com/office/drawing/2014/main" id="{49256D91-0881-7269-F023-F9CA70DE2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9340" y="16637000"/>
            <a:ext cx="609676" cy="609600"/>
          </a:xfrm>
          <a:prstGeom prst="rect">
            <a:avLst/>
          </a:prstGeom>
        </p:spPr>
      </p:pic>
      <p:pic>
        <p:nvPicPr>
          <p:cNvPr id="47" name="Image 10" descr=" ">
            <a:extLst>
              <a:ext uri="{FF2B5EF4-FFF2-40B4-BE49-F238E27FC236}">
                <a16:creationId xmlns:a16="http://schemas.microsoft.com/office/drawing/2014/main" id="{FC9281EF-DAD9-4DC0-2EBE-7154E27498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0064" y="16637000"/>
            <a:ext cx="609676" cy="609600"/>
          </a:xfrm>
          <a:prstGeom prst="rect">
            <a:avLst/>
          </a:prstGeom>
        </p:spPr>
      </p:pic>
      <p:sp>
        <p:nvSpPr>
          <p:cNvPr id="48" name="Text 5">
            <a:extLst>
              <a:ext uri="{FF2B5EF4-FFF2-40B4-BE49-F238E27FC236}">
                <a16:creationId xmlns:a16="http://schemas.microsoft.com/office/drawing/2014/main" id="{6FA7CDBB-E755-6786-ABE9-EC202B832253}"/>
              </a:ext>
            </a:extLst>
          </p:cNvPr>
          <p:cNvSpPr/>
          <p:nvPr/>
        </p:nvSpPr>
        <p:spPr>
          <a:xfrm>
            <a:off x="10135867" y="16611600"/>
            <a:ext cx="4915099" cy="83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123" kern="0" spc="41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manager@fort360.ru</a:t>
            </a:r>
            <a:endParaRPr lang="en-US" sz="4123" dirty="0">
              <a:latin typeface="PF DinText Pro Light " panose="02000000000000000000" pitchFamily="2" charset="0"/>
            </a:endParaRPr>
          </a:p>
        </p:txBody>
      </p:sp>
      <p:sp>
        <p:nvSpPr>
          <p:cNvPr id="49" name="Shape 6">
            <a:extLst>
              <a:ext uri="{FF2B5EF4-FFF2-40B4-BE49-F238E27FC236}">
                <a16:creationId xmlns:a16="http://schemas.microsoft.com/office/drawing/2014/main" id="{E768DB40-5898-B819-E538-ADCE8FABA72E}"/>
              </a:ext>
            </a:extLst>
          </p:cNvPr>
          <p:cNvSpPr/>
          <p:nvPr/>
        </p:nvSpPr>
        <p:spPr>
          <a:xfrm>
            <a:off x="15635654" y="16611600"/>
            <a:ext cx="8268733" cy="660400"/>
          </a:xfrm>
          <a:prstGeom prst="rect">
            <a:avLst/>
          </a:prstGeom>
          <a:noFill/>
          <a:ln/>
        </p:spPr>
      </p:sp>
      <p:sp>
        <p:nvSpPr>
          <p:cNvPr id="50" name="Text 7">
            <a:extLst>
              <a:ext uri="{FF2B5EF4-FFF2-40B4-BE49-F238E27FC236}">
                <a16:creationId xmlns:a16="http://schemas.microsoft.com/office/drawing/2014/main" id="{131E25AC-738D-5B16-F35B-B4346F21C8F8}"/>
              </a:ext>
            </a:extLst>
          </p:cNvPr>
          <p:cNvSpPr/>
          <p:nvPr/>
        </p:nvSpPr>
        <p:spPr>
          <a:xfrm>
            <a:off x="15635653" y="16611600"/>
            <a:ext cx="4915099" cy="85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638" b="1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+7 926 205 1919</a:t>
            </a:r>
            <a:endParaRPr lang="en-US" sz="4638" b="1" dirty="0"/>
          </a:p>
        </p:txBody>
      </p:sp>
      <p:sp>
        <p:nvSpPr>
          <p:cNvPr id="51" name="Text 8">
            <a:extLst>
              <a:ext uri="{FF2B5EF4-FFF2-40B4-BE49-F238E27FC236}">
                <a16:creationId xmlns:a16="http://schemas.microsoft.com/office/drawing/2014/main" id="{63602E12-720B-C490-14FF-A5BB99D80EC7}"/>
              </a:ext>
            </a:extLst>
          </p:cNvPr>
          <p:cNvSpPr/>
          <p:nvPr/>
        </p:nvSpPr>
        <p:spPr>
          <a:xfrm>
            <a:off x="20220927" y="16727424"/>
            <a:ext cx="4776496" cy="649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50" kern="0" spc="33" dirty="0">
                <a:solidFill>
                  <a:srgbClr val="6F6F6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(пн-пт 10:00 - 18:00)</a:t>
            </a:r>
            <a:endParaRPr lang="en-US" sz="3350" dirty="0"/>
          </a:p>
        </p:txBody>
      </p:sp>
      <p:sp>
        <p:nvSpPr>
          <p:cNvPr id="52" name="Text 10">
            <a:extLst>
              <a:ext uri="{FF2B5EF4-FFF2-40B4-BE49-F238E27FC236}">
                <a16:creationId xmlns:a16="http://schemas.microsoft.com/office/drawing/2014/main" id="{532287BD-4062-E930-4ED9-D404A5356E3E}"/>
              </a:ext>
            </a:extLst>
          </p:cNvPr>
          <p:cNvSpPr/>
          <p:nvPr/>
        </p:nvSpPr>
        <p:spPr>
          <a:xfrm>
            <a:off x="2413301" y="16516882"/>
            <a:ext cx="2583575" cy="83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123" u="sng" kern="0" spc="41" dirty="0">
                <a:solidFill>
                  <a:srgbClr val="FF9029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2" tooltip="Open https://fort360.ru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fort360.ru</a:t>
            </a:r>
            <a:endParaRPr lang="en-US" sz="4123" dirty="0"/>
          </a:p>
        </p:txBody>
      </p:sp>
      <p:sp>
        <p:nvSpPr>
          <p:cNvPr id="53" name="Shape 11">
            <a:extLst>
              <a:ext uri="{FF2B5EF4-FFF2-40B4-BE49-F238E27FC236}">
                <a16:creationId xmlns:a16="http://schemas.microsoft.com/office/drawing/2014/main" id="{377305AC-4281-9A6F-59C2-05C2F9A4FF24}"/>
              </a:ext>
            </a:extLst>
          </p:cNvPr>
          <p:cNvSpPr/>
          <p:nvPr/>
        </p:nvSpPr>
        <p:spPr>
          <a:xfrm>
            <a:off x="5537892" y="16637000"/>
            <a:ext cx="3581848" cy="609600"/>
          </a:xfrm>
          <a:prstGeom prst="rect">
            <a:avLst/>
          </a:prstGeom>
          <a:noFill/>
          <a:ln/>
        </p:spPr>
      </p:sp>
      <p:sp>
        <p:nvSpPr>
          <p:cNvPr id="54" name="Shape 12">
            <a:extLst>
              <a:ext uri="{FF2B5EF4-FFF2-40B4-BE49-F238E27FC236}">
                <a16:creationId xmlns:a16="http://schemas.microsoft.com/office/drawing/2014/main" id="{16C1730B-1F00-CBD7-74FF-8A5EF9CA77CC}"/>
              </a:ext>
            </a:extLst>
          </p:cNvPr>
          <p:cNvSpPr/>
          <p:nvPr/>
        </p:nvSpPr>
        <p:spPr>
          <a:xfrm>
            <a:off x="5537892" y="16637000"/>
            <a:ext cx="609676" cy="609600"/>
          </a:xfrm>
          <a:prstGeom prst="rect">
            <a:avLst/>
          </a:prstGeom>
          <a:noFill/>
          <a:ln/>
        </p:spPr>
      </p:sp>
      <p:sp>
        <p:nvSpPr>
          <p:cNvPr id="55" name="Shape 13">
            <a:extLst>
              <a:ext uri="{FF2B5EF4-FFF2-40B4-BE49-F238E27FC236}">
                <a16:creationId xmlns:a16="http://schemas.microsoft.com/office/drawing/2014/main" id="{3A1FB7B0-EB03-BBA9-D62F-C66E5FFDF74A}"/>
              </a:ext>
            </a:extLst>
          </p:cNvPr>
          <p:cNvSpPr/>
          <p:nvPr/>
        </p:nvSpPr>
        <p:spPr>
          <a:xfrm>
            <a:off x="5537892" y="16637000"/>
            <a:ext cx="609676" cy="609600"/>
          </a:xfrm>
          <a:prstGeom prst="rect">
            <a:avLst/>
          </a:prstGeom>
          <a:noFill/>
          <a:ln/>
        </p:spPr>
      </p:sp>
      <p:sp>
        <p:nvSpPr>
          <p:cNvPr id="56" name="Shape 14">
            <a:extLst>
              <a:ext uri="{FF2B5EF4-FFF2-40B4-BE49-F238E27FC236}">
                <a16:creationId xmlns:a16="http://schemas.microsoft.com/office/drawing/2014/main" id="{E216D665-0F4F-6BB0-4C1C-EDEF8A2BF51A}"/>
              </a:ext>
            </a:extLst>
          </p:cNvPr>
          <p:cNvSpPr/>
          <p:nvPr/>
        </p:nvSpPr>
        <p:spPr>
          <a:xfrm>
            <a:off x="5537892" y="16637000"/>
            <a:ext cx="609676" cy="609600"/>
          </a:xfrm>
          <a:prstGeom prst="rect">
            <a:avLst/>
          </a:prstGeom>
          <a:noFill/>
          <a:ln/>
        </p:spPr>
      </p:sp>
      <p:pic>
        <p:nvPicPr>
          <p:cNvPr id="57" name="Image 12" descr=" ">
            <a:extLst>
              <a:ext uri="{FF2B5EF4-FFF2-40B4-BE49-F238E27FC236}">
                <a16:creationId xmlns:a16="http://schemas.microsoft.com/office/drawing/2014/main" id="{7F556953-55B3-D53E-CC05-A1ECB6EC2E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59729" y="16698788"/>
            <a:ext cx="565988" cy="507157"/>
          </a:xfrm>
          <a:prstGeom prst="rect">
            <a:avLst/>
          </a:prstGeom>
        </p:spPr>
      </p:pic>
      <p:pic>
        <p:nvPicPr>
          <p:cNvPr id="58" name="Image 13" descr=" ">
            <a:extLst>
              <a:ext uri="{FF2B5EF4-FFF2-40B4-BE49-F238E27FC236}">
                <a16:creationId xmlns:a16="http://schemas.microsoft.com/office/drawing/2014/main" id="{55F14C24-79AD-62FD-B62E-4C313821E4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8616" y="16637000"/>
            <a:ext cx="609676" cy="609600"/>
          </a:xfrm>
          <a:prstGeom prst="rect">
            <a:avLst/>
          </a:prstGeom>
        </p:spPr>
      </p:pic>
      <p:pic>
        <p:nvPicPr>
          <p:cNvPr id="59" name="Image 14" descr=" ">
            <a:extLst>
              <a:ext uri="{FF2B5EF4-FFF2-40B4-BE49-F238E27FC236}">
                <a16:creationId xmlns:a16="http://schemas.microsoft.com/office/drawing/2014/main" id="{A3930931-035A-D1CC-AF87-E379E69A9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9340" y="16637000"/>
            <a:ext cx="609676" cy="609600"/>
          </a:xfrm>
          <a:prstGeom prst="rect">
            <a:avLst/>
          </a:prstGeom>
        </p:spPr>
      </p:pic>
      <p:pic>
        <p:nvPicPr>
          <p:cNvPr id="60" name="Image 15" descr=" ">
            <a:extLst>
              <a:ext uri="{FF2B5EF4-FFF2-40B4-BE49-F238E27FC236}">
                <a16:creationId xmlns:a16="http://schemas.microsoft.com/office/drawing/2014/main" id="{EC83CADE-8534-CB4B-78BD-C67137BD158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0064" y="16637000"/>
            <a:ext cx="609676" cy="609600"/>
          </a:xfrm>
          <a:prstGeom prst="rect">
            <a:avLst/>
          </a:prstGeom>
        </p:spPr>
      </p:pic>
      <p:sp>
        <p:nvSpPr>
          <p:cNvPr id="61" name="Text 15">
            <a:extLst>
              <a:ext uri="{FF2B5EF4-FFF2-40B4-BE49-F238E27FC236}">
                <a16:creationId xmlns:a16="http://schemas.microsoft.com/office/drawing/2014/main" id="{E3B3FA05-37A0-9448-F96C-0D6AD6F576B0}"/>
              </a:ext>
            </a:extLst>
          </p:cNvPr>
          <p:cNvSpPr/>
          <p:nvPr/>
        </p:nvSpPr>
        <p:spPr>
          <a:xfrm>
            <a:off x="5464713" y="16637000"/>
            <a:ext cx="756035" cy="75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40"/>
              </a:lnSpc>
              <a:buNone/>
            </a:pPr>
            <a:r>
              <a:rPr lang="en-US" sz="3457" u="sng" kern="0" spc="35" dirty="0">
                <a:solidFill>
                  <a:srgbClr val="202020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5" tooltip="Open https://t.me/FORT36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TG</a:t>
            </a:r>
            <a:endParaRPr lang="en-US" sz="3457" dirty="0"/>
          </a:p>
        </p:txBody>
      </p:sp>
      <p:sp>
        <p:nvSpPr>
          <p:cNvPr id="62" name="Text 16">
            <a:extLst>
              <a:ext uri="{FF2B5EF4-FFF2-40B4-BE49-F238E27FC236}">
                <a16:creationId xmlns:a16="http://schemas.microsoft.com/office/drawing/2014/main" id="{FCA179DD-B14C-D27D-402B-523973C2EC62}"/>
              </a:ext>
            </a:extLst>
          </p:cNvPr>
          <p:cNvSpPr/>
          <p:nvPr/>
        </p:nvSpPr>
        <p:spPr>
          <a:xfrm>
            <a:off x="6455437" y="16637000"/>
            <a:ext cx="756035" cy="75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40"/>
              </a:lnSpc>
              <a:buNone/>
            </a:pPr>
            <a:r>
              <a:rPr lang="en-US" sz="3457" u="sng" kern="0" spc="35" dirty="0">
                <a:solidFill>
                  <a:srgbClr val="202020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6" tooltip="Open https://wa.me/792620519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</a:t>
            </a:r>
            <a:endParaRPr lang="en-US" sz="3457" dirty="0"/>
          </a:p>
        </p:txBody>
      </p:sp>
      <p:sp>
        <p:nvSpPr>
          <p:cNvPr id="63" name="Text 17">
            <a:extLst>
              <a:ext uri="{FF2B5EF4-FFF2-40B4-BE49-F238E27FC236}">
                <a16:creationId xmlns:a16="http://schemas.microsoft.com/office/drawing/2014/main" id="{5A50D7B9-2D3F-C34D-A1E6-E31684023E11}"/>
              </a:ext>
            </a:extLst>
          </p:cNvPr>
          <p:cNvSpPr/>
          <p:nvPr/>
        </p:nvSpPr>
        <p:spPr>
          <a:xfrm>
            <a:off x="7446160" y="16637000"/>
            <a:ext cx="756035" cy="75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40"/>
              </a:lnSpc>
              <a:buNone/>
            </a:pPr>
            <a:r>
              <a:rPr lang="en-US" sz="3457" u="sng" kern="0" spc="35" dirty="0">
                <a:solidFill>
                  <a:srgbClr val="202020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7" tooltip="Open https://dzen.ru/fort360?share_to=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ДЗ</a:t>
            </a:r>
            <a:endParaRPr lang="en-US" sz="3457" dirty="0"/>
          </a:p>
        </p:txBody>
      </p:sp>
      <p:sp>
        <p:nvSpPr>
          <p:cNvPr id="64" name="Text 18">
            <a:extLst>
              <a:ext uri="{FF2B5EF4-FFF2-40B4-BE49-F238E27FC236}">
                <a16:creationId xmlns:a16="http://schemas.microsoft.com/office/drawing/2014/main" id="{93C40FB3-0B68-4CB3-0528-FAE9BFAB49BB}"/>
              </a:ext>
            </a:extLst>
          </p:cNvPr>
          <p:cNvSpPr/>
          <p:nvPr/>
        </p:nvSpPr>
        <p:spPr>
          <a:xfrm>
            <a:off x="8436884" y="16637000"/>
            <a:ext cx="756035" cy="75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40"/>
              </a:lnSpc>
              <a:buNone/>
            </a:pPr>
            <a:r>
              <a:rPr lang="en-US" sz="3457" u="sng" kern="0" spc="35" dirty="0">
                <a:solidFill>
                  <a:srgbClr val="202020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8" tooltip="Open https://rutube.ru/channel/4100292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</a:t>
            </a:r>
            <a:endParaRPr lang="en-US" sz="3457" dirty="0"/>
          </a:p>
        </p:txBody>
      </p:sp>
      <p:sp>
        <p:nvSpPr>
          <p:cNvPr id="65" name="Text 19">
            <a:extLst>
              <a:ext uri="{FF2B5EF4-FFF2-40B4-BE49-F238E27FC236}">
                <a16:creationId xmlns:a16="http://schemas.microsoft.com/office/drawing/2014/main" id="{18337C8F-B2CA-6BD8-7502-A71513DEA6C1}"/>
              </a:ext>
            </a:extLst>
          </p:cNvPr>
          <p:cNvSpPr/>
          <p:nvPr/>
        </p:nvSpPr>
        <p:spPr>
          <a:xfrm>
            <a:off x="10135867" y="16556842"/>
            <a:ext cx="4915099" cy="83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123" u="sng" kern="0" spc="41" dirty="0">
                <a:solidFill>
                  <a:srgbClr val="FFFFFF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9" tooltip="Open mailto:manager@fort360.ru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manager@fort360.ru</a:t>
            </a:r>
            <a:endParaRPr lang="en-US" sz="4123" dirty="0"/>
          </a:p>
        </p:txBody>
      </p:sp>
      <p:sp>
        <p:nvSpPr>
          <p:cNvPr id="66" name="Shape 20">
            <a:extLst>
              <a:ext uri="{FF2B5EF4-FFF2-40B4-BE49-F238E27FC236}">
                <a16:creationId xmlns:a16="http://schemas.microsoft.com/office/drawing/2014/main" id="{9184C29C-F9E9-D125-0735-3C72AF7C5934}"/>
              </a:ext>
            </a:extLst>
          </p:cNvPr>
          <p:cNvSpPr/>
          <p:nvPr/>
        </p:nvSpPr>
        <p:spPr>
          <a:xfrm>
            <a:off x="15635654" y="16611600"/>
            <a:ext cx="8268733" cy="660400"/>
          </a:xfrm>
          <a:prstGeom prst="rect">
            <a:avLst/>
          </a:prstGeom>
          <a:noFill/>
          <a:ln/>
        </p:spPr>
      </p:sp>
      <p:sp>
        <p:nvSpPr>
          <p:cNvPr id="67" name="Text 21">
            <a:extLst>
              <a:ext uri="{FF2B5EF4-FFF2-40B4-BE49-F238E27FC236}">
                <a16:creationId xmlns:a16="http://schemas.microsoft.com/office/drawing/2014/main" id="{695B092E-0D2D-C6D4-C131-68C509F07FBC}"/>
              </a:ext>
            </a:extLst>
          </p:cNvPr>
          <p:cNvSpPr/>
          <p:nvPr/>
        </p:nvSpPr>
        <p:spPr>
          <a:xfrm>
            <a:off x="15635654" y="16496792"/>
            <a:ext cx="4915098" cy="85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638" b="1" u="sng" dirty="0">
                <a:solidFill>
                  <a:srgbClr val="FFFFFF">
                    <a:alpha val="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  <a:hlinkClick r:id="rId20" tooltip="Open tel:+792620519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+7 926 205 1919</a:t>
            </a:r>
            <a:endParaRPr lang="en-US" sz="4638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ФУНКЦИОНАЛ ФОРТ360</a:t>
            </a:r>
            <a:endParaRPr lang="en-US" sz="8000" b="1" dirty="0"/>
          </a:p>
        </p:txBody>
      </p:sp>
      <p:sp>
        <p:nvSpPr>
          <p:cNvPr id="4" name="Text 1"/>
          <p:cNvSpPr/>
          <p:nvPr/>
        </p:nvSpPr>
        <p:spPr>
          <a:xfrm>
            <a:off x="14472150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/ МОБИЛЬНЫЙ ДОКЛАД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Получайте полную и достоверную информацию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 состоянии дел внутри компании и на объектах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13302" y="6629400"/>
            <a:ext cx="8725048" cy="882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Доклад с фото и геопозицией сотрудника через приложение для смартфона регистрирует заступления и снятия с постов, доклады о событиях и т.п.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Верификация фото сотрудника с базой учёта – с помощью функции распознавания лиц происходит верификация сотрудника на посту с его данными в базе и в случае отклонения пост подлежит дополнительной проверке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Сверка геопозиции поста и сотрудника – при отклонении геопозиции фото сотрудника с адресом поста свыше установленного порога доклад подлежит дополнительной проверке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4477" y="6629400"/>
            <a:ext cx="8532633" cy="882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Служба контроля качества – система уведомит ответственного сотрудника об отклонениях в докладе для немедленной реакции и проведения дополнительной проверки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Дополнительные доклады по установленному графику с помощью приложения снимают нагрузку с операторов по контролю наличия сотрудников на постах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Системный журнал докладов содержит информацию обо всех зарегистрированных в системе докладах, их содержании и результатах обработки зарегистрированных событий на постах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ФУНКЦИОНАЛ ФОРТ360</a:t>
            </a:r>
            <a:endParaRPr lang="en-US" sz="8000" b="1" dirty="0"/>
          </a:p>
        </p:txBody>
      </p:sp>
      <p:sp>
        <p:nvSpPr>
          <p:cNvPr id="4" name="Text 1"/>
          <p:cNvSpPr/>
          <p:nvPr/>
        </p:nvSpPr>
        <p:spPr>
          <a:xfrm>
            <a:off x="14472150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/ ДЕЖУРНАЯ СЛУЖБА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Получайте полную и достоверную информацию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 состоянии дел внутри компании и на объектах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13302" y="6629400"/>
            <a:ext cx="8725048" cy="825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Регистрация докладов по уникальному коду поста, ФИО охранника и парольной фразе с автоматической отметкой в электронном табеле учёта рабочего времени всего за 3 секунды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Подтверждение запланированной пересменки по графику для многопостовых объектов посредством доклада от старшего смены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Моментальное оповещение о происшествии на охраняемых постах руководителя подразделения для принятия управленческих решений и ГБР для немедленной реакции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4477" y="6629400"/>
            <a:ext cx="9766944" cy="825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Регистрация результатов проверки и рекомендаций от экспертов по повышению качества и устранения выявленных недостатков на постах охраны для принятия управленческих решений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Автоматизированный отчёт дежурной службы за сутки для руководителей о событиях, происшествиях, незанятых постах, результатах проверки службы, нарушениях, опоздавших на смену и т.п.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На основании выбранных параметров за выбранный период за 2 клика формируются отчёты за выбранный период по докладам и событиям, контролю службы проверяющими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ФУНКЦИОНАЛ ФОРТ360</a:t>
            </a:r>
            <a:endParaRPr lang="en-US" sz="8000" b="1" dirty="0"/>
          </a:p>
        </p:txBody>
      </p:sp>
      <p:sp>
        <p:nvSpPr>
          <p:cNvPr id="4" name="Text 1"/>
          <p:cNvSpPr/>
          <p:nvPr/>
        </p:nvSpPr>
        <p:spPr>
          <a:xfrm>
            <a:off x="14472150" y="2032000"/>
            <a:ext cx="15004819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/ ТРАНСПОРТНЫЕ СРЕДСТВА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Получайте полную и достоверную информацию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 состоянии дел внутри компании и на объектах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13302" y="6629400"/>
            <a:ext cx="8006675" cy="825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Учёт, хранение и анализ информации, касающейся транспортных средств компании – марка, модель, год выпуска, ГРЗ, характеристики, статус эксплуатации, копии документов, данные полисов страхования, договоров лизинга, доверенностей и т.п.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Закрепление водителей, допущенных к эксплуатации ТС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 материальных ценностей предприятия, закрепленных за ТС с указанием даты закрепления, наименования и 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стоимости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4477" y="6629400"/>
            <a:ext cx="9500499" cy="8255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 расхода ГСМ с привязкой к данным пробега и периоду эксплуатации ТС, прикрепление дополнительной информации и документального подтверждения понесенных затрат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 проведённых плановых и внеплановых работ по техническому обслуживанию, ремонту и установке дополнительного оборудования с указанием даты и места проведения, стоимости и прикреплением копии заказ-наряда, счёта и других документов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Своевременное напоминание ответственному за эксплуатацию ТС о сроках действия документов страхования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ФУНКЦИОНАЛ ФОРТ360</a:t>
            </a:r>
            <a:endParaRPr lang="en-US" sz="8000" b="1" dirty="0"/>
          </a:p>
        </p:txBody>
      </p:sp>
      <p:sp>
        <p:nvSpPr>
          <p:cNvPr id="4" name="Text 1"/>
          <p:cNvSpPr/>
          <p:nvPr/>
        </p:nvSpPr>
        <p:spPr>
          <a:xfrm>
            <a:off x="14472150" y="2032000"/>
            <a:ext cx="14564921" cy="2714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/ СКЛАД И МАТЕРИАЛЬНОЕ </a:t>
            </a:r>
            <a:endParaRPr lang="en-US" sz="8000" b="1" dirty="0"/>
          </a:p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  </a:t>
            </a:r>
            <a:r>
              <a:rPr lang="en-US" sz="3600" b="1" kern="0" spc="36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 </a:t>
            </a: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ОБЕСПЕЧЕНИЕ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Получайте полную и достоверную информацию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 состоянии дел внутри компании и на объектах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13302" y="6629400"/>
            <a:ext cx="8725048" cy="882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 материальных ценностей предприятия – закупка, оприходование, выдача, списание и закрепление их за объектом охраны или персоналом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Оформление заявок по установленной форме на обеспечение имуществом объектов, постов, сотрудников позволяет своевременно и эффективно обеспечить снабжение структурных подразделений необходимыми ресурсами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Контроль исполнения позволяет отслеживать статус закупок, поставок и 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распределения</a:t>
            </a: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 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имущества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4477" y="6629400"/>
            <a:ext cx="8678967" cy="8826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История эксплуатации и отчёты позволяют анализировать эффективность использования имущества, увеличить сроки эксплуатации и сохранить имущество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В режиме реального времени можно сформировать отчёт по материально-ответственному лицу или 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объекту</a:t>
            </a: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 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охраны</a:t>
            </a:r>
            <a:endParaRPr lang="ru-RU" sz="3000" kern="0" spc="30" dirty="0">
              <a:solidFill>
                <a:srgbClr val="FFFFFF">
                  <a:alpha val="100000"/>
                </a:srgbClr>
              </a:solidFill>
              <a:latin typeface="PF DinText Pro Light " panose="02000000000000000000" pitchFamily="2" charset="0"/>
              <a:ea typeface="PF DinText Pro Light" pitchFamily="34" charset="-122"/>
              <a:cs typeface="PF DinText Pro Light" pitchFamily="34" charset="-12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Планирование потребностей для обеспечения объектов охраны или выполнения других служебных задач позволяет достичь оптимизации логистики и снизить риски нехватки имущества на складе (функция «Неснижаемый 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остаток</a:t>
            </a: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»</a:t>
            </a:r>
            <a:r>
              <a:rPr lang="ru-RU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)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ФУНКЦИОНАЛ ФОРТ360</a:t>
            </a:r>
            <a:endParaRPr lang="en-US" sz="8000" b="1" dirty="0"/>
          </a:p>
        </p:txBody>
      </p:sp>
      <p:sp>
        <p:nvSpPr>
          <p:cNvPr id="4" name="Text 1"/>
          <p:cNvSpPr/>
          <p:nvPr/>
        </p:nvSpPr>
        <p:spPr>
          <a:xfrm>
            <a:off x="14472150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/ ПАТРУЛЬНЫЙ ОБХОД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Получайте полную и достоверную информацию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 состоянии дел внутри компании и на объектах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13302" y="6629400"/>
            <a:ext cx="7984470" cy="768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Система контроля пеших патрульных позволяет повысить безопасность объектов, улучшить дисциплину и обеспечить эффективное выполнение задач обхода территории охраняемых объектов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Точное отслеживание маршрутов и мониторинг перемещений патрульных в реальном времени с помощью GPS или NFS-меток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Генерация электронных отчётов для анализа 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эффективности</a:t>
            </a: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 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патрулирования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4477" y="6629400"/>
            <a:ext cx="9555535" cy="768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Контроль соблюдения утвержденных маршрутов и графика обхода объектов, передача экстренных сигналов (SOS) при возникновении внештатных ситуаций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Фиксация времени начала/окончания обхода, пройденных точек и выявленных нарушений, прикрепление к отчёту об обходе фото/видео материалов или отметок о проверке объектов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Снижение рисков и профилактика нарушений благодаря видимости присутствия охраны на охраняемых объектах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>
          <a:blip r:embed="rId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725405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202020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ВИДЕО О </a:t>
            </a: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ФОРТ360</a:t>
            </a:r>
            <a:endParaRPr lang="en-US" sz="8000" b="1" dirty="0"/>
          </a:p>
        </p:txBody>
      </p:sp>
      <p:pic>
        <p:nvPicPr>
          <p:cNvPr id="5" name="Мультимедиа в Интернете 7" title="ERP_FORT360">
            <a:hlinkClick r:id="" action="ppaction://media"/>
            <a:extLst>
              <a:ext uri="{FF2B5EF4-FFF2-40B4-BE49-F238E27FC236}">
                <a16:creationId xmlns:a16="http://schemas.microsoft.com/office/drawing/2014/main" id="{66803D1A-9949-778C-165F-46A33328F1C4}"/>
              </a:ext>
            </a:extLst>
          </p:cNvPr>
          <p:cNvPicPr>
            <a:picLocks noRo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70520" y="5038512"/>
            <a:ext cx="18251134" cy="10273814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>
              <a:srgbClr val="000000">
                <a:alpha val="0"/>
              </a:srgbClr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0"/>
          <p:cNvSpPr/>
          <p:nvPr/>
        </p:nvSpPr>
        <p:spPr>
          <a:xfrm>
            <a:off x="2413302" y="5122836"/>
            <a:ext cx="11329667" cy="99570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Мы – команда разработчиков с глубокой экспертизой в охранной отрасли. Наше решение это продукт многолетней аналитической работы, разработки и последующего тестирования в условиях действующих предприятий. </a:t>
            </a:r>
            <a:endParaRPr lang="en-US" sz="40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 </a:t>
            </a:r>
            <a:endParaRPr lang="en-US" sz="40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Мы готовы обсудить Вашу задачу и приступить к её реализации на взаимовыгодных для сторон условиях.
</a:t>
            </a:r>
            <a:endParaRPr lang="en-US" sz="40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 </a:t>
            </a:r>
            <a:endParaRPr lang="en-US" sz="4000" dirty="0"/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Ваш ФОРТ360 уже готов и ждёт команду для запуска.</a:t>
            </a:r>
            <a:endParaRPr lang="en-US" sz="4000" dirty="0"/>
          </a:p>
        </p:txBody>
      </p:sp>
      <p:sp>
        <p:nvSpPr>
          <p:cNvPr id="10" name="Text 1"/>
          <p:cNvSpPr/>
          <p:nvPr/>
        </p:nvSpPr>
        <p:spPr>
          <a:xfrm>
            <a:off x="25847731" y="2286000"/>
            <a:ext cx="4382048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40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Зарегистрировано</a:t>
            </a:r>
            <a:endParaRPr lang="en-US" sz="3000" dirty="0">
              <a:latin typeface="PF DinText Pro Light " panose="02000000000000000000" pitchFamily="2" charset="0"/>
            </a:endParaRPr>
          </a:p>
          <a:p>
            <a:pPr marL="0" indent="0" algn="r">
              <a:lnSpc>
                <a:spcPts val="40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в Реестре Российского ПО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11" name="Shape 2"/>
          <p:cNvSpPr/>
          <p:nvPr/>
        </p:nvSpPr>
        <p:spPr>
          <a:xfrm>
            <a:off x="2413302" y="16611600"/>
            <a:ext cx="21491086" cy="660400"/>
          </a:xfrm>
          <a:prstGeom prst="rect">
            <a:avLst/>
          </a:prstGeom>
          <a:noFill/>
          <a:ln/>
        </p:spPr>
      </p:sp>
      <p:sp>
        <p:nvSpPr>
          <p:cNvPr id="12" name="Text 3"/>
          <p:cNvSpPr/>
          <p:nvPr/>
        </p:nvSpPr>
        <p:spPr>
          <a:xfrm>
            <a:off x="2413301" y="16611600"/>
            <a:ext cx="2561739" cy="83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123" kern="0" spc="41" dirty="0">
                <a:solidFill>
                  <a:srgbClr val="FF9029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fort360.ru</a:t>
            </a:r>
            <a:endParaRPr lang="en-US" sz="4123" dirty="0">
              <a:latin typeface="PF DinText Pro Light " panose="02000000000000000000" pitchFamily="2" charset="0"/>
            </a:endParaRPr>
          </a:p>
        </p:txBody>
      </p:sp>
      <p:sp>
        <p:nvSpPr>
          <p:cNvPr id="13" name="Shape 4"/>
          <p:cNvSpPr/>
          <p:nvPr/>
        </p:nvSpPr>
        <p:spPr>
          <a:xfrm>
            <a:off x="5537892" y="16637000"/>
            <a:ext cx="3581848" cy="609600"/>
          </a:xfrm>
          <a:prstGeom prst="rect">
            <a:avLst/>
          </a:prstGeom>
          <a:noFill/>
          <a:ln/>
        </p:spPr>
      </p:sp>
      <p:pic>
        <p:nvPicPr>
          <p:cNvPr id="14" name="Image 7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7892" y="16637000"/>
            <a:ext cx="609676" cy="609600"/>
          </a:xfrm>
          <a:prstGeom prst="rect">
            <a:avLst/>
          </a:prstGeom>
        </p:spPr>
      </p:pic>
      <p:pic>
        <p:nvPicPr>
          <p:cNvPr id="15" name="Image 8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8616" y="16637000"/>
            <a:ext cx="609676" cy="609600"/>
          </a:xfrm>
          <a:prstGeom prst="rect">
            <a:avLst/>
          </a:prstGeom>
        </p:spPr>
      </p:pic>
      <p:pic>
        <p:nvPicPr>
          <p:cNvPr id="16" name="Image 9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9340" y="16637000"/>
            <a:ext cx="609676" cy="609600"/>
          </a:xfrm>
          <a:prstGeom prst="rect">
            <a:avLst/>
          </a:prstGeom>
        </p:spPr>
      </p:pic>
      <p:pic>
        <p:nvPicPr>
          <p:cNvPr id="17" name="Image 10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0064" y="16637000"/>
            <a:ext cx="609676" cy="609600"/>
          </a:xfrm>
          <a:prstGeom prst="rect">
            <a:avLst/>
          </a:prstGeom>
        </p:spPr>
      </p:pic>
      <p:sp>
        <p:nvSpPr>
          <p:cNvPr id="18" name="Text 5"/>
          <p:cNvSpPr/>
          <p:nvPr/>
        </p:nvSpPr>
        <p:spPr>
          <a:xfrm>
            <a:off x="10135867" y="16611600"/>
            <a:ext cx="4915099" cy="83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123" kern="0" spc="41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manager@fort360.ru</a:t>
            </a:r>
            <a:endParaRPr lang="en-US" sz="4123" dirty="0">
              <a:latin typeface="PF DinText Pro Light " panose="02000000000000000000" pitchFamily="2" charset="0"/>
            </a:endParaRPr>
          </a:p>
        </p:txBody>
      </p:sp>
      <p:sp>
        <p:nvSpPr>
          <p:cNvPr id="19" name="Shape 6"/>
          <p:cNvSpPr/>
          <p:nvPr/>
        </p:nvSpPr>
        <p:spPr>
          <a:xfrm>
            <a:off x="15635654" y="16611600"/>
            <a:ext cx="8268733" cy="660400"/>
          </a:xfrm>
          <a:prstGeom prst="rect">
            <a:avLst/>
          </a:prstGeom>
          <a:noFill/>
          <a:ln/>
        </p:spPr>
      </p:sp>
      <p:sp>
        <p:nvSpPr>
          <p:cNvPr id="20" name="Text 7"/>
          <p:cNvSpPr/>
          <p:nvPr/>
        </p:nvSpPr>
        <p:spPr>
          <a:xfrm>
            <a:off x="15635653" y="16611600"/>
            <a:ext cx="4915099" cy="85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638" b="1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+7 926 205 1919</a:t>
            </a:r>
            <a:endParaRPr lang="en-US" sz="4638" b="1" dirty="0"/>
          </a:p>
        </p:txBody>
      </p:sp>
      <p:sp>
        <p:nvSpPr>
          <p:cNvPr id="21" name="Text 8"/>
          <p:cNvSpPr/>
          <p:nvPr/>
        </p:nvSpPr>
        <p:spPr>
          <a:xfrm>
            <a:off x="20220927" y="16727424"/>
            <a:ext cx="4776496" cy="649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350" kern="0" spc="33" dirty="0">
                <a:solidFill>
                  <a:srgbClr val="6F6F6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(пн-пт 10:00 - 18:00)</a:t>
            </a:r>
            <a:endParaRPr lang="en-US" sz="3350" dirty="0"/>
          </a:p>
        </p:txBody>
      </p:sp>
      <p:sp>
        <p:nvSpPr>
          <p:cNvPr id="24" name="Text 10"/>
          <p:cNvSpPr/>
          <p:nvPr/>
        </p:nvSpPr>
        <p:spPr>
          <a:xfrm>
            <a:off x="2413301" y="16516882"/>
            <a:ext cx="2583575" cy="83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123" u="sng" kern="0" spc="41" dirty="0">
                <a:solidFill>
                  <a:srgbClr val="FF9029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2" tooltip="Open https://fort360.ru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fort360.ru</a:t>
            </a:r>
            <a:endParaRPr lang="en-US" sz="4123" dirty="0"/>
          </a:p>
        </p:txBody>
      </p:sp>
      <p:sp>
        <p:nvSpPr>
          <p:cNvPr id="25" name="Shape 11"/>
          <p:cNvSpPr/>
          <p:nvPr/>
        </p:nvSpPr>
        <p:spPr>
          <a:xfrm>
            <a:off x="5537892" y="16637000"/>
            <a:ext cx="3581848" cy="609600"/>
          </a:xfrm>
          <a:prstGeom prst="rect">
            <a:avLst/>
          </a:prstGeom>
          <a:noFill/>
          <a:ln/>
        </p:spPr>
      </p:sp>
      <p:sp>
        <p:nvSpPr>
          <p:cNvPr id="26" name="Shape 12"/>
          <p:cNvSpPr/>
          <p:nvPr/>
        </p:nvSpPr>
        <p:spPr>
          <a:xfrm>
            <a:off x="5537892" y="16637000"/>
            <a:ext cx="609676" cy="609600"/>
          </a:xfrm>
          <a:prstGeom prst="rect">
            <a:avLst/>
          </a:prstGeom>
          <a:noFill/>
          <a:ln/>
        </p:spPr>
      </p:sp>
      <p:sp>
        <p:nvSpPr>
          <p:cNvPr id="27" name="Shape 13"/>
          <p:cNvSpPr/>
          <p:nvPr/>
        </p:nvSpPr>
        <p:spPr>
          <a:xfrm>
            <a:off x="5537892" y="16637000"/>
            <a:ext cx="609676" cy="609600"/>
          </a:xfrm>
          <a:prstGeom prst="rect">
            <a:avLst/>
          </a:prstGeom>
          <a:noFill/>
          <a:ln/>
        </p:spPr>
      </p:sp>
      <p:sp>
        <p:nvSpPr>
          <p:cNvPr id="28" name="Shape 14"/>
          <p:cNvSpPr/>
          <p:nvPr/>
        </p:nvSpPr>
        <p:spPr>
          <a:xfrm>
            <a:off x="5537892" y="16637000"/>
            <a:ext cx="609676" cy="609600"/>
          </a:xfrm>
          <a:prstGeom prst="rect">
            <a:avLst/>
          </a:prstGeom>
          <a:noFill/>
          <a:ln/>
        </p:spPr>
      </p:sp>
      <p:pic>
        <p:nvPicPr>
          <p:cNvPr id="29" name="Image 12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59729" y="16698788"/>
            <a:ext cx="565988" cy="507157"/>
          </a:xfrm>
          <a:prstGeom prst="rect">
            <a:avLst/>
          </a:prstGeom>
        </p:spPr>
      </p:pic>
      <p:pic>
        <p:nvPicPr>
          <p:cNvPr id="30" name="Image 1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8616" y="16637000"/>
            <a:ext cx="609676" cy="609600"/>
          </a:xfrm>
          <a:prstGeom prst="rect">
            <a:avLst/>
          </a:prstGeom>
        </p:spPr>
      </p:pic>
      <p:pic>
        <p:nvPicPr>
          <p:cNvPr id="31" name="Image 14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9340" y="16637000"/>
            <a:ext cx="609676" cy="609600"/>
          </a:xfrm>
          <a:prstGeom prst="rect">
            <a:avLst/>
          </a:prstGeom>
        </p:spPr>
      </p:pic>
      <p:pic>
        <p:nvPicPr>
          <p:cNvPr id="32" name="Image 15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10064" y="16637000"/>
            <a:ext cx="609676" cy="609600"/>
          </a:xfrm>
          <a:prstGeom prst="rect">
            <a:avLst/>
          </a:prstGeom>
        </p:spPr>
      </p:pic>
      <p:sp>
        <p:nvSpPr>
          <p:cNvPr id="33" name="Text 15"/>
          <p:cNvSpPr/>
          <p:nvPr/>
        </p:nvSpPr>
        <p:spPr>
          <a:xfrm>
            <a:off x="5464713" y="16637000"/>
            <a:ext cx="756035" cy="75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40"/>
              </a:lnSpc>
              <a:buNone/>
            </a:pPr>
            <a:r>
              <a:rPr lang="en-US" sz="3457" u="sng" kern="0" spc="35" dirty="0">
                <a:solidFill>
                  <a:srgbClr val="202020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5" tooltip="Open https://t.me/FORT36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TG</a:t>
            </a:r>
            <a:endParaRPr lang="en-US" sz="3457" dirty="0"/>
          </a:p>
        </p:txBody>
      </p:sp>
      <p:sp>
        <p:nvSpPr>
          <p:cNvPr id="34" name="Text 16"/>
          <p:cNvSpPr/>
          <p:nvPr/>
        </p:nvSpPr>
        <p:spPr>
          <a:xfrm>
            <a:off x="6455437" y="16637000"/>
            <a:ext cx="756035" cy="75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40"/>
              </a:lnSpc>
              <a:buNone/>
            </a:pPr>
            <a:r>
              <a:rPr lang="en-US" sz="3457" u="sng" kern="0" spc="35" dirty="0">
                <a:solidFill>
                  <a:srgbClr val="202020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6" tooltip="Open https://wa.me/792620519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</a:t>
            </a:r>
            <a:endParaRPr lang="en-US" sz="3457" dirty="0"/>
          </a:p>
        </p:txBody>
      </p:sp>
      <p:sp>
        <p:nvSpPr>
          <p:cNvPr id="35" name="Text 17"/>
          <p:cNvSpPr/>
          <p:nvPr/>
        </p:nvSpPr>
        <p:spPr>
          <a:xfrm>
            <a:off x="7446160" y="16637000"/>
            <a:ext cx="756035" cy="75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40"/>
              </a:lnSpc>
              <a:buNone/>
            </a:pPr>
            <a:r>
              <a:rPr lang="en-US" sz="3457" u="sng" kern="0" spc="35" dirty="0">
                <a:solidFill>
                  <a:srgbClr val="202020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7" tooltip="Open https://dzen.ru/fort360?share_to=link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ДЗ</a:t>
            </a:r>
            <a:endParaRPr lang="en-US" sz="3457" dirty="0"/>
          </a:p>
        </p:txBody>
      </p:sp>
      <p:sp>
        <p:nvSpPr>
          <p:cNvPr id="36" name="Text 18"/>
          <p:cNvSpPr/>
          <p:nvPr/>
        </p:nvSpPr>
        <p:spPr>
          <a:xfrm>
            <a:off x="8436884" y="16637000"/>
            <a:ext cx="756035" cy="7559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840"/>
              </a:lnSpc>
              <a:buNone/>
            </a:pPr>
            <a:r>
              <a:rPr lang="en-US" sz="3457" u="sng" kern="0" spc="35" dirty="0">
                <a:solidFill>
                  <a:srgbClr val="202020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8" tooltip="Open https://rutube.ru/channel/41002922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RT</a:t>
            </a:r>
            <a:endParaRPr lang="en-US" sz="3457" dirty="0"/>
          </a:p>
        </p:txBody>
      </p:sp>
      <p:sp>
        <p:nvSpPr>
          <p:cNvPr id="37" name="Text 19"/>
          <p:cNvSpPr/>
          <p:nvPr/>
        </p:nvSpPr>
        <p:spPr>
          <a:xfrm>
            <a:off x="10135867" y="16556842"/>
            <a:ext cx="4915099" cy="834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123" u="sng" kern="0" spc="41" dirty="0">
                <a:solidFill>
                  <a:srgbClr val="FFFFFF">
                    <a:alpha val="0"/>
                  </a:srgbClr>
                </a:solidFill>
                <a:latin typeface="PF DinText Pro Light" pitchFamily="34" charset="0"/>
                <a:ea typeface="PF DinText Pro Light" pitchFamily="34" charset="-122"/>
                <a:cs typeface="PF DinText Pro Light" pitchFamily="34" charset="-120"/>
                <a:hlinkClick r:id="rId19" tooltip="Open mailto:manager@fort360.ru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manager@fort360.ru</a:t>
            </a:r>
            <a:endParaRPr lang="en-US" sz="4123" dirty="0"/>
          </a:p>
        </p:txBody>
      </p:sp>
      <p:sp>
        <p:nvSpPr>
          <p:cNvPr id="38" name="Shape 20"/>
          <p:cNvSpPr/>
          <p:nvPr/>
        </p:nvSpPr>
        <p:spPr>
          <a:xfrm>
            <a:off x="15635654" y="16611600"/>
            <a:ext cx="8268733" cy="660400"/>
          </a:xfrm>
          <a:prstGeom prst="rect">
            <a:avLst/>
          </a:prstGeom>
          <a:noFill/>
          <a:ln/>
        </p:spPr>
      </p:sp>
      <p:sp>
        <p:nvSpPr>
          <p:cNvPr id="39" name="Text 21"/>
          <p:cNvSpPr/>
          <p:nvPr/>
        </p:nvSpPr>
        <p:spPr>
          <a:xfrm>
            <a:off x="15635654" y="16496792"/>
            <a:ext cx="4915098" cy="856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4"/>
              </a:lnSpc>
              <a:buNone/>
            </a:pPr>
            <a:r>
              <a:rPr lang="en-US" sz="4638" b="1" u="sng" dirty="0">
                <a:solidFill>
                  <a:srgbClr val="FFFFFF">
                    <a:alpha val="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  <a:hlinkClick r:id="rId20" tooltip="Open tel:+792620519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+7 926 205 1919</a:t>
            </a:r>
            <a:endParaRPr lang="en-US" sz="4638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9779000"/>
            <a:ext cx="14903196" cy="7027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202020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Система спроектирована с учетом специфики и требований охранной отрасли, позволяет провести комплексную автоматизацию деятельности предприятий и бизнес-процессов любого уровня сложности.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202020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 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202020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Модульная система позволяет провести комплексную автоматизацию типовых операций, стандартизировать бизнес-процессы любого уровня сложности, уменьшить рутину, расширить и усовершенствовать возможности предприятий.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pic>
        <p:nvPicPr>
          <p:cNvPr id="4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898" y="4191000"/>
            <a:ext cx="20182823" cy="42545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277010" y="4889500"/>
            <a:ext cx="18353794" cy="2857500"/>
          </a:xfrm>
          <a:prstGeom prst="rect">
            <a:avLst/>
          </a:prstGeom>
          <a:noFill/>
          <a:ln/>
        </p:spPr>
      </p:sp>
      <p:sp>
        <p:nvSpPr>
          <p:cNvPr id="6" name="Text 2"/>
          <p:cNvSpPr/>
          <p:nvPr/>
        </p:nvSpPr>
        <p:spPr>
          <a:xfrm>
            <a:off x="3277010" y="4889500"/>
            <a:ext cx="5106038" cy="298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202020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В быстро развивающемся мире технологий очень важно иметь современный бизнес-инструмент по управлению компанией</a:t>
            </a:r>
            <a:endParaRPr lang="en-US" sz="3000" dirty="0"/>
          </a:p>
        </p:txBody>
      </p:sp>
      <p:sp>
        <p:nvSpPr>
          <p:cNvPr id="7" name="Text 3"/>
          <p:cNvSpPr/>
          <p:nvPr/>
        </p:nvSpPr>
        <p:spPr>
          <a:xfrm>
            <a:off x="9018127" y="4889500"/>
            <a:ext cx="5906238" cy="298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202020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ERP «ФОРТ360» создана командой разработчиков с глубокой экспертизой в охранной отрасли, постоянно развивается и дополняется новыми модулями</a:t>
            </a:r>
            <a:endParaRPr lang="en-US" sz="3000" dirty="0"/>
          </a:p>
        </p:txBody>
      </p:sp>
      <p:sp>
        <p:nvSpPr>
          <p:cNvPr id="8" name="Text 4"/>
          <p:cNvSpPr/>
          <p:nvPr/>
        </p:nvSpPr>
        <p:spPr>
          <a:xfrm>
            <a:off x="15559445" y="4889500"/>
            <a:ext cx="6198375" cy="298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202020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Наше решение – это продукт многолетней аналитической работы, разработки и последующего тестирования в условиях действующих предприятий</a:t>
            </a:r>
            <a:endParaRPr lang="en-US" sz="3000" dirty="0"/>
          </a:p>
        </p:txBody>
      </p:sp>
      <p:sp>
        <p:nvSpPr>
          <p:cNvPr id="9" name="Text 5"/>
          <p:cNvSpPr/>
          <p:nvPr/>
        </p:nvSpPr>
        <p:spPr>
          <a:xfrm>
            <a:off x="2413302" y="2032000"/>
            <a:ext cx="16888878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202020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О СИСТЕМЕ</a:t>
            </a:r>
            <a:endParaRPr lang="en-US" sz="8000" b="1" dirty="0"/>
          </a:p>
        </p:txBody>
      </p:sp>
      <p:pic>
        <p:nvPicPr>
          <p:cNvPr id="11" name="Image 3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8867" y="6007100"/>
            <a:ext cx="863708" cy="2794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413302" y="2032000"/>
            <a:ext cx="16888878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202020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ВОЗМОЖНОСТИ </a:t>
            </a: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ФОРТ360</a:t>
            </a:r>
            <a:endParaRPr lang="en-US" sz="8000" b="1" dirty="0"/>
          </a:p>
        </p:txBody>
      </p:sp>
      <p:sp>
        <p:nvSpPr>
          <p:cNvPr id="3" name="Shape 1"/>
          <p:cNvSpPr/>
          <p:nvPr/>
        </p:nvSpPr>
        <p:spPr>
          <a:xfrm>
            <a:off x="2387898" y="6604000"/>
            <a:ext cx="28413451" cy="9779000"/>
          </a:xfrm>
          <a:prstGeom prst="rect">
            <a:avLst/>
          </a:prstGeom>
          <a:noFill/>
          <a:ln/>
        </p:spPr>
      </p:sp>
      <p:pic>
        <p:nvPicPr>
          <p:cNvPr id="4" name="Image 0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898" y="6604000"/>
            <a:ext cx="8954619" cy="9779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277010" y="7493000"/>
            <a:ext cx="6452406" cy="1270000"/>
          </a:xfrm>
          <a:prstGeom prst="rect">
            <a:avLst/>
          </a:prstGeom>
          <a:noFill/>
          <a:ln/>
        </p:spPr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7010" y="7493000"/>
            <a:ext cx="1270159" cy="12700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70518" y="7752153"/>
            <a:ext cx="683138" cy="808906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4946" y="7866565"/>
            <a:ext cx="454282" cy="557194"/>
          </a:xfrm>
          <a:prstGeom prst="rect">
            <a:avLst/>
          </a:prstGeom>
        </p:spPr>
      </p:pic>
      <p:pic>
        <p:nvPicPr>
          <p:cNvPr id="9" name="Image 4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39422" y="7506153"/>
            <a:ext cx="145324" cy="145306"/>
          </a:xfrm>
          <a:prstGeom prst="rect">
            <a:avLst/>
          </a:prstGeom>
        </p:spPr>
      </p:pic>
      <p:pic>
        <p:nvPicPr>
          <p:cNvPr id="10" name="Image 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90917" y="7609136"/>
            <a:ext cx="42338" cy="179629"/>
          </a:xfrm>
          <a:prstGeom prst="rect">
            <a:avLst/>
          </a:prstGeom>
        </p:spPr>
      </p:pic>
      <p:pic>
        <p:nvPicPr>
          <p:cNvPr id="11" name="Image 6" descr=" 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39422" y="8604529"/>
            <a:ext cx="145324" cy="145306"/>
          </a:xfrm>
          <a:prstGeom prst="rect">
            <a:avLst/>
          </a:prstGeom>
        </p:spPr>
      </p:pic>
      <p:pic>
        <p:nvPicPr>
          <p:cNvPr id="12" name="Image 7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90917" y="8524447"/>
            <a:ext cx="42338" cy="122424"/>
          </a:xfrm>
          <a:prstGeom prst="rect">
            <a:avLst/>
          </a:prstGeom>
        </p:spPr>
      </p:pic>
      <p:pic>
        <p:nvPicPr>
          <p:cNvPr id="13" name="Image 8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0162" y="8055341"/>
            <a:ext cx="145324" cy="145306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393149" y="8106823"/>
            <a:ext cx="219702" cy="42329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88678" y="8055341"/>
            <a:ext cx="145324" cy="145306"/>
          </a:xfrm>
          <a:prstGeom prst="rect">
            <a:avLst/>
          </a:prstGeom>
        </p:spPr>
      </p:pic>
      <p:pic>
        <p:nvPicPr>
          <p:cNvPr id="16" name="Image 11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211317" y="8106823"/>
            <a:ext cx="219702" cy="42329"/>
          </a:xfrm>
          <a:prstGeom prst="rect">
            <a:avLst/>
          </a:prstGeom>
        </p:spPr>
      </p:pic>
      <p:pic>
        <p:nvPicPr>
          <p:cNvPr id="17" name="Image 12" descr=" 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450366" y="8444340"/>
            <a:ext cx="145324" cy="145306"/>
          </a:xfrm>
          <a:prstGeom prst="rect">
            <a:avLst/>
          </a:prstGeom>
        </p:spPr>
      </p:pic>
      <p:pic>
        <p:nvPicPr>
          <p:cNvPr id="18" name="Image 13" descr=" 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536184" y="8335665"/>
            <a:ext cx="168209" cy="168188"/>
          </a:xfrm>
          <a:prstGeom prst="rect">
            <a:avLst/>
          </a:prstGeom>
        </p:spPr>
      </p:pic>
      <p:pic>
        <p:nvPicPr>
          <p:cNvPr id="19" name="Image 14" descr=" 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8481" y="7666329"/>
            <a:ext cx="145324" cy="145306"/>
          </a:xfrm>
          <a:prstGeom prst="rect">
            <a:avLst/>
          </a:prstGeom>
        </p:spPr>
      </p:pic>
      <p:pic>
        <p:nvPicPr>
          <p:cNvPr id="20" name="Image 15" descr=" "/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205595" y="7752153"/>
            <a:ext cx="82388" cy="82376"/>
          </a:xfrm>
          <a:prstGeom prst="rect">
            <a:avLst/>
          </a:prstGeom>
        </p:spPr>
      </p:pic>
      <p:pic>
        <p:nvPicPr>
          <p:cNvPr id="21" name="Image 16" descr=" "/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228481" y="8444340"/>
            <a:ext cx="145324" cy="145306"/>
          </a:xfrm>
          <a:prstGeom prst="rect">
            <a:avLst/>
          </a:prstGeom>
        </p:spPr>
      </p:pic>
      <p:pic>
        <p:nvPicPr>
          <p:cNvPr id="22" name="Image 17" descr=" "/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19772" y="8335665"/>
            <a:ext cx="168209" cy="168188"/>
          </a:xfrm>
          <a:prstGeom prst="rect">
            <a:avLst/>
          </a:prstGeom>
        </p:spPr>
      </p:pic>
      <p:pic>
        <p:nvPicPr>
          <p:cNvPr id="23" name="Image 18" descr=" "/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450366" y="7666329"/>
            <a:ext cx="145324" cy="145306"/>
          </a:xfrm>
          <a:prstGeom prst="rect">
            <a:avLst/>
          </a:prstGeom>
        </p:spPr>
      </p:pic>
      <p:pic>
        <p:nvPicPr>
          <p:cNvPr id="24" name="Image 19" descr=" "/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536184" y="7752153"/>
            <a:ext cx="82388" cy="82376"/>
          </a:xfrm>
          <a:prstGeom prst="rect">
            <a:avLst/>
          </a:prstGeom>
        </p:spPr>
      </p:pic>
      <p:pic>
        <p:nvPicPr>
          <p:cNvPr id="25" name="Image 20" descr=" "/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782209" y="7946641"/>
            <a:ext cx="357017" cy="259717"/>
          </a:xfrm>
          <a:prstGeom prst="rect">
            <a:avLst/>
          </a:prstGeom>
        </p:spPr>
      </p:pic>
      <p:sp>
        <p:nvSpPr>
          <p:cNvPr id="26" name="Text 3"/>
          <p:cNvSpPr/>
          <p:nvPr/>
        </p:nvSpPr>
        <p:spPr>
          <a:xfrm>
            <a:off x="4991724" y="7854950"/>
            <a:ext cx="4868942" cy="7154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4000" kern="0" spc="40" dirty="0">
                <a:solidFill>
                  <a:srgbClr val="FF9029">
                    <a:alpha val="100000"/>
                  </a:srgbClr>
                </a:solidFill>
                <a:latin typeface="PF DinText Pro Medium" pitchFamily="34" charset="0"/>
                <a:ea typeface="PF DinText Pro Medium" pitchFamily="34" charset="-122"/>
                <a:cs typeface="PF DinText Pro Medium" pitchFamily="34" charset="-120"/>
              </a:rPr>
              <a:t>ОСНОВНАЯ ЗАДАЧА</a:t>
            </a:r>
            <a:endParaRPr lang="en-US" sz="4000" dirty="0"/>
          </a:p>
        </p:txBody>
      </p:sp>
      <p:sp>
        <p:nvSpPr>
          <p:cNvPr id="27" name="Text 4"/>
          <p:cNvSpPr/>
          <p:nvPr/>
        </p:nvSpPr>
        <p:spPr>
          <a:xfrm>
            <a:off x="3277010" y="9271000"/>
            <a:ext cx="5271159" cy="4699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Благодаря сбору и обработке в автоматизированном режиме поступающей информации </a:t>
            </a:r>
            <a:endParaRPr lang="en-US" sz="3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 объектов охраны реализован постоянный контроль за оперативной обстановкой и немедленное реагирование на события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28" name="Shape 5"/>
          <p:cNvSpPr/>
          <p:nvPr/>
        </p:nvSpPr>
        <p:spPr>
          <a:xfrm>
            <a:off x="11850581" y="6604000"/>
            <a:ext cx="9488086" cy="9779000"/>
          </a:xfrm>
          <a:prstGeom prst="rect">
            <a:avLst/>
          </a:prstGeom>
          <a:noFill/>
          <a:ln/>
        </p:spPr>
      </p:sp>
      <p:pic>
        <p:nvPicPr>
          <p:cNvPr id="29" name="Image 21" descr=" 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850581" y="6604000"/>
            <a:ext cx="9488086" cy="2730500"/>
          </a:xfrm>
          <a:prstGeom prst="rect">
            <a:avLst/>
          </a:prstGeom>
        </p:spPr>
      </p:pic>
      <p:pic>
        <p:nvPicPr>
          <p:cNvPr id="30" name="Image 22" descr=" 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485661" y="7112000"/>
            <a:ext cx="1079635" cy="1079500"/>
          </a:xfrm>
          <a:prstGeom prst="rect">
            <a:avLst/>
          </a:prstGeom>
        </p:spPr>
      </p:pic>
      <p:pic>
        <p:nvPicPr>
          <p:cNvPr id="31" name="Image 23" descr=" "/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2608820" y="7718375"/>
            <a:ext cx="835933" cy="380795"/>
          </a:xfrm>
          <a:prstGeom prst="rect">
            <a:avLst/>
          </a:prstGeom>
        </p:spPr>
      </p:pic>
      <p:pic>
        <p:nvPicPr>
          <p:cNvPr id="32" name="Image 24" descr=" "/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2608853" y="7625842"/>
            <a:ext cx="170053" cy="432197"/>
          </a:xfrm>
          <a:prstGeom prst="rect">
            <a:avLst/>
          </a:prstGeom>
        </p:spPr>
      </p:pic>
      <p:pic>
        <p:nvPicPr>
          <p:cNvPr id="33" name="Image 25" descr=" "/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2747665" y="7379091"/>
            <a:ext cx="488802" cy="385930"/>
          </a:xfrm>
          <a:prstGeom prst="rect">
            <a:avLst/>
          </a:prstGeom>
        </p:spPr>
      </p:pic>
      <p:pic>
        <p:nvPicPr>
          <p:cNvPr id="34" name="Image 26" descr=" "/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3040710" y="7379091"/>
            <a:ext cx="195758" cy="195734"/>
          </a:xfrm>
          <a:prstGeom prst="rect">
            <a:avLst/>
          </a:prstGeom>
        </p:spPr>
      </p:pic>
      <p:pic>
        <p:nvPicPr>
          <p:cNvPr id="35" name="Image 27" descr=" "/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2901898" y="7219739"/>
            <a:ext cx="493943" cy="540147"/>
          </a:xfrm>
          <a:prstGeom prst="rect">
            <a:avLst/>
          </a:prstGeom>
        </p:spPr>
      </p:pic>
      <p:pic>
        <p:nvPicPr>
          <p:cNvPr id="36" name="Image 28" descr=" "/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3194940" y="7219739"/>
            <a:ext cx="200900" cy="195734"/>
          </a:xfrm>
          <a:prstGeom prst="rect">
            <a:avLst/>
          </a:prstGeom>
        </p:spPr>
      </p:pic>
      <p:pic>
        <p:nvPicPr>
          <p:cNvPr id="37" name="Image 29" descr=" "/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2840204" y="7630982"/>
            <a:ext cx="303722" cy="41523"/>
          </a:xfrm>
          <a:prstGeom prst="rect">
            <a:avLst/>
          </a:prstGeom>
        </p:spPr>
      </p:pic>
      <p:pic>
        <p:nvPicPr>
          <p:cNvPr id="38" name="Image 30" descr=" "/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2840204" y="7533314"/>
            <a:ext cx="144347" cy="41523"/>
          </a:xfrm>
          <a:prstGeom prst="rect">
            <a:avLst/>
          </a:prstGeom>
        </p:spPr>
      </p:pic>
      <p:sp>
        <p:nvSpPr>
          <p:cNvPr id="39" name="Text 6"/>
          <p:cNvSpPr/>
          <p:nvPr/>
        </p:nvSpPr>
        <p:spPr>
          <a:xfrm>
            <a:off x="14073359" y="7112000"/>
            <a:ext cx="6808051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spcAft>
                <a:spcPts val="3965"/>
              </a:spcAft>
              <a:buNone/>
            </a:pPr>
            <a:r>
              <a:rPr lang="en-US" sz="3000" kern="0" spc="30" dirty="0">
                <a:solidFill>
                  <a:srgbClr val="202020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Хранение и анализ информации, касающейся сотрудников, контрагентов, договоров, объектов, служебных постов</a:t>
            </a:r>
            <a:endParaRPr lang="en-US" sz="3000" dirty="0"/>
          </a:p>
        </p:txBody>
      </p:sp>
      <p:pic>
        <p:nvPicPr>
          <p:cNvPr id="40" name="Image 31" descr=" "/>
          <p:cNvPicPr>
            <a:picLocks noChangeAspect="1"/>
          </p:cNvPicPr>
          <p:nvPr/>
        </p:nvPicPr>
        <p:blipFill>
          <a:blip r:embed="rId62"/>
          <a:stretch>
            <a:fillRect/>
          </a:stretch>
        </p:blipFill>
        <p:spPr>
          <a:xfrm>
            <a:off x="11850581" y="9842500"/>
            <a:ext cx="9488086" cy="3302000"/>
          </a:xfrm>
          <a:prstGeom prst="rect">
            <a:avLst/>
          </a:prstGeom>
        </p:spPr>
      </p:pic>
      <p:pic>
        <p:nvPicPr>
          <p:cNvPr id="41" name="Image 32" descr=" 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485661" y="10350500"/>
            <a:ext cx="1079635" cy="1079500"/>
          </a:xfrm>
          <a:prstGeom prst="rect">
            <a:avLst/>
          </a:prstGeom>
        </p:spPr>
      </p:pic>
      <p:pic>
        <p:nvPicPr>
          <p:cNvPr id="42" name="Image 33" descr=" "/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2622894" y="10550916"/>
            <a:ext cx="847301" cy="784008"/>
          </a:xfrm>
          <a:prstGeom prst="rect">
            <a:avLst/>
          </a:prstGeom>
        </p:spPr>
      </p:pic>
      <p:pic>
        <p:nvPicPr>
          <p:cNvPr id="43" name="Image 34" descr=" "/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2516756" y="10550916"/>
            <a:ext cx="205596" cy="736612"/>
          </a:xfrm>
          <a:prstGeom prst="rect">
            <a:avLst/>
          </a:prstGeom>
        </p:spPr>
      </p:pic>
      <p:pic>
        <p:nvPicPr>
          <p:cNvPr id="44" name="Image 35" descr=" "/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2622894" y="10666754"/>
            <a:ext cx="847301" cy="41523"/>
          </a:xfrm>
          <a:prstGeom prst="rect">
            <a:avLst/>
          </a:prstGeom>
        </p:spPr>
      </p:pic>
      <p:pic>
        <p:nvPicPr>
          <p:cNvPr id="45" name="Image 36" descr=" "/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2759824" y="10503514"/>
            <a:ext cx="41525" cy="136308"/>
          </a:xfrm>
          <a:prstGeom prst="rect">
            <a:avLst/>
          </a:prstGeom>
        </p:spPr>
      </p:pic>
      <p:pic>
        <p:nvPicPr>
          <p:cNvPr id="46" name="Image 37" descr=" "/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2938883" y="10503514"/>
            <a:ext cx="41525" cy="136308"/>
          </a:xfrm>
          <a:prstGeom prst="rect">
            <a:avLst/>
          </a:prstGeom>
        </p:spPr>
      </p:pic>
      <p:pic>
        <p:nvPicPr>
          <p:cNvPr id="47" name="Image 38" descr=" "/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3117946" y="10503514"/>
            <a:ext cx="41525" cy="136308"/>
          </a:xfrm>
          <a:prstGeom prst="rect">
            <a:avLst/>
          </a:prstGeom>
        </p:spPr>
      </p:pic>
      <p:pic>
        <p:nvPicPr>
          <p:cNvPr id="48" name="Image 39" descr=" "/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13297005" y="10503514"/>
            <a:ext cx="41525" cy="136308"/>
          </a:xfrm>
          <a:prstGeom prst="rect">
            <a:avLst/>
          </a:prstGeom>
        </p:spPr>
      </p:pic>
      <p:pic>
        <p:nvPicPr>
          <p:cNvPr id="49" name="Image 40" descr=" "/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tretch>
            <a:fillRect/>
          </a:stretch>
        </p:blipFill>
        <p:spPr>
          <a:xfrm>
            <a:off x="12707155" y="10751003"/>
            <a:ext cx="141589" cy="141573"/>
          </a:xfrm>
          <a:prstGeom prst="rect">
            <a:avLst/>
          </a:prstGeom>
        </p:spPr>
      </p:pic>
      <p:pic>
        <p:nvPicPr>
          <p:cNvPr id="50" name="Image 41" descr=" "/>
          <p:cNvPicPr>
            <a:picLocks noChangeAspect="1"/>
          </p:cNvPicPr>
          <p:nvPr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12707158" y="10924791"/>
            <a:ext cx="141589" cy="141573"/>
          </a:xfrm>
          <a:prstGeom prst="rect">
            <a:avLst/>
          </a:prstGeom>
        </p:spPr>
      </p:pic>
      <p:pic>
        <p:nvPicPr>
          <p:cNvPr id="51" name="Image 42" descr=" "/>
          <p:cNvPicPr>
            <a:picLocks noChangeAspect="1"/>
          </p:cNvPicPr>
          <p:nvPr/>
        </p:nvPicPr>
        <p:blipFill>
          <a:blip r:embed="rId81">
            <a:extLst>
              <a:ext uri="{96DAC541-7B7A-43D3-8B79-37D633B846F1}">
                <asvg:svgBlip xmlns:asvg="http://schemas.microsoft.com/office/drawing/2016/SVG/main" r:embed="rId82"/>
              </a:ext>
            </a:extLst>
          </a:blip>
          <a:stretch>
            <a:fillRect/>
          </a:stretch>
        </p:blipFill>
        <p:spPr>
          <a:xfrm>
            <a:off x="12707155" y="11103825"/>
            <a:ext cx="141589" cy="141573"/>
          </a:xfrm>
          <a:prstGeom prst="rect">
            <a:avLst/>
          </a:prstGeom>
        </p:spPr>
      </p:pic>
      <p:pic>
        <p:nvPicPr>
          <p:cNvPr id="52" name="Image 43" descr=" "/>
          <p:cNvPicPr>
            <a:picLocks noChangeAspect="1"/>
          </p:cNvPicPr>
          <p:nvPr/>
        </p:nvPicPr>
        <p:blipFill>
          <a:blip r:embed="rId83">
            <a:extLst>
              <a:ext uri="{96DAC541-7B7A-43D3-8B79-37D633B846F1}">
                <asvg:svgBlip xmlns:asvg="http://schemas.microsoft.com/office/drawing/2016/SVG/main" r:embed="rId84"/>
              </a:ext>
            </a:extLst>
          </a:blip>
          <a:stretch>
            <a:fillRect/>
          </a:stretch>
        </p:blipFill>
        <p:spPr>
          <a:xfrm>
            <a:off x="12886219" y="10751003"/>
            <a:ext cx="141589" cy="141573"/>
          </a:xfrm>
          <a:prstGeom prst="rect">
            <a:avLst/>
          </a:prstGeom>
        </p:spPr>
      </p:pic>
      <p:pic>
        <p:nvPicPr>
          <p:cNvPr id="53" name="Image 44" descr=" "/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r:embed="rId86"/>
              </a:ext>
            </a:extLst>
          </a:blip>
          <a:stretch>
            <a:fillRect/>
          </a:stretch>
        </p:blipFill>
        <p:spPr>
          <a:xfrm>
            <a:off x="12886219" y="10924791"/>
            <a:ext cx="141589" cy="141573"/>
          </a:xfrm>
          <a:prstGeom prst="rect">
            <a:avLst/>
          </a:prstGeom>
        </p:spPr>
      </p:pic>
      <p:pic>
        <p:nvPicPr>
          <p:cNvPr id="54" name="Image 45" descr=" "/>
          <p:cNvPicPr>
            <a:picLocks noChangeAspect="1"/>
          </p:cNvPicPr>
          <p:nvPr/>
        </p:nvPicPr>
        <p:blipFill>
          <a:blip r:embed="rId87">
            <a:extLst>
              <a:ext uri="{96DAC541-7B7A-43D3-8B79-37D633B846F1}">
                <asvg:svgBlip xmlns:asvg="http://schemas.microsoft.com/office/drawing/2016/SVG/main" r:embed="rId88"/>
              </a:ext>
            </a:extLst>
          </a:blip>
          <a:stretch>
            <a:fillRect/>
          </a:stretch>
        </p:blipFill>
        <p:spPr>
          <a:xfrm>
            <a:off x="12886219" y="11103825"/>
            <a:ext cx="141589" cy="141573"/>
          </a:xfrm>
          <a:prstGeom prst="rect">
            <a:avLst/>
          </a:prstGeom>
        </p:spPr>
      </p:pic>
      <p:pic>
        <p:nvPicPr>
          <p:cNvPr id="55" name="Image 46" descr=" "/>
          <p:cNvPicPr>
            <a:picLocks noChangeAspect="1"/>
          </p:cNvPicPr>
          <p:nvPr/>
        </p:nvPicPr>
        <p:blipFill>
          <a:blip r:embed="rId89">
            <a:extLst>
              <a:ext uri="{96DAC541-7B7A-43D3-8B79-37D633B846F1}">
                <asvg:svgBlip xmlns:asvg="http://schemas.microsoft.com/office/drawing/2016/SVG/main" r:embed="rId90"/>
              </a:ext>
            </a:extLst>
          </a:blip>
          <a:stretch>
            <a:fillRect/>
          </a:stretch>
        </p:blipFill>
        <p:spPr>
          <a:xfrm>
            <a:off x="13070548" y="10751003"/>
            <a:ext cx="136322" cy="141573"/>
          </a:xfrm>
          <a:prstGeom prst="rect">
            <a:avLst/>
          </a:prstGeom>
        </p:spPr>
      </p:pic>
      <p:pic>
        <p:nvPicPr>
          <p:cNvPr id="56" name="Image 47" descr=" "/>
          <p:cNvPicPr>
            <a:picLocks noChangeAspect="1"/>
          </p:cNvPicPr>
          <p:nvPr/>
        </p:nvPicPr>
        <p:blipFill>
          <a:blip r:embed="rId91">
            <a:extLst>
              <a:ext uri="{96DAC541-7B7A-43D3-8B79-37D633B846F1}">
                <asvg:svgBlip xmlns:asvg="http://schemas.microsoft.com/office/drawing/2016/SVG/main" r:embed="rId92"/>
              </a:ext>
            </a:extLst>
          </a:blip>
          <a:stretch>
            <a:fillRect/>
          </a:stretch>
        </p:blipFill>
        <p:spPr>
          <a:xfrm>
            <a:off x="13070551" y="10924791"/>
            <a:ext cx="136322" cy="141573"/>
          </a:xfrm>
          <a:prstGeom prst="rect">
            <a:avLst/>
          </a:prstGeom>
        </p:spPr>
      </p:pic>
      <p:pic>
        <p:nvPicPr>
          <p:cNvPr id="57" name="Image 48" descr=" "/>
          <p:cNvPicPr>
            <a:picLocks noChangeAspect="1"/>
          </p:cNvPicPr>
          <p:nvPr/>
        </p:nvPicPr>
        <p:blipFill>
          <a:blip r:embed="rId93">
            <a:extLst>
              <a:ext uri="{96DAC541-7B7A-43D3-8B79-37D633B846F1}">
                <asvg:svgBlip xmlns:asvg="http://schemas.microsoft.com/office/drawing/2016/SVG/main" r:embed="rId94"/>
              </a:ext>
            </a:extLst>
          </a:blip>
          <a:stretch>
            <a:fillRect/>
          </a:stretch>
        </p:blipFill>
        <p:spPr>
          <a:xfrm>
            <a:off x="13249607" y="10751003"/>
            <a:ext cx="136322" cy="141573"/>
          </a:xfrm>
          <a:prstGeom prst="rect">
            <a:avLst/>
          </a:prstGeom>
        </p:spPr>
      </p:pic>
      <p:pic>
        <p:nvPicPr>
          <p:cNvPr id="58" name="Image 49" descr=" "/>
          <p:cNvPicPr>
            <a:picLocks noChangeAspect="1"/>
          </p:cNvPicPr>
          <p:nvPr/>
        </p:nvPicPr>
        <p:blipFill>
          <a:blip r:embed="rId95">
            <a:extLst>
              <a:ext uri="{96DAC541-7B7A-43D3-8B79-37D633B846F1}">
                <asvg:svgBlip xmlns:asvg="http://schemas.microsoft.com/office/drawing/2016/SVG/main" r:embed="rId96"/>
              </a:ext>
            </a:extLst>
          </a:blip>
          <a:stretch>
            <a:fillRect/>
          </a:stretch>
        </p:blipFill>
        <p:spPr>
          <a:xfrm>
            <a:off x="13175880" y="11019557"/>
            <a:ext cx="357516" cy="357473"/>
          </a:xfrm>
          <a:prstGeom prst="rect">
            <a:avLst/>
          </a:prstGeom>
        </p:spPr>
      </p:pic>
      <p:pic>
        <p:nvPicPr>
          <p:cNvPr id="59" name="Image 50" descr=" "/>
          <p:cNvPicPr>
            <a:picLocks noChangeAspect="1"/>
          </p:cNvPicPr>
          <p:nvPr/>
        </p:nvPicPr>
        <p:blipFill>
          <a:blip r:embed="rId97">
            <a:extLst>
              <a:ext uri="{96DAC541-7B7A-43D3-8B79-37D633B846F1}">
                <asvg:svgBlip xmlns:asvg="http://schemas.microsoft.com/office/drawing/2016/SVG/main" r:embed="rId98"/>
              </a:ext>
            </a:extLst>
          </a:blip>
          <a:stretch>
            <a:fillRect/>
          </a:stretch>
        </p:blipFill>
        <p:spPr>
          <a:xfrm>
            <a:off x="13297005" y="11140678"/>
            <a:ext cx="115255" cy="115243"/>
          </a:xfrm>
          <a:prstGeom prst="rect">
            <a:avLst/>
          </a:prstGeom>
        </p:spPr>
      </p:pic>
      <p:pic>
        <p:nvPicPr>
          <p:cNvPr id="60" name="Image 51" descr=" "/>
          <p:cNvPicPr>
            <a:picLocks noChangeAspect="1"/>
          </p:cNvPicPr>
          <p:nvPr/>
        </p:nvPicPr>
        <p:blipFill>
          <a:blip r:embed="rId99">
            <a:extLst>
              <a:ext uri="{96DAC541-7B7A-43D3-8B79-37D633B846F1}">
                <asvg:svgBlip xmlns:asvg="http://schemas.microsoft.com/office/drawing/2016/SVG/main" r:embed="rId100"/>
              </a:ext>
            </a:extLst>
          </a:blip>
          <a:stretch>
            <a:fillRect/>
          </a:stretch>
        </p:blipFill>
        <p:spPr>
          <a:xfrm>
            <a:off x="13333873" y="11035351"/>
            <a:ext cx="41525" cy="146838"/>
          </a:xfrm>
          <a:prstGeom prst="rect">
            <a:avLst/>
          </a:prstGeom>
        </p:spPr>
      </p:pic>
      <p:pic>
        <p:nvPicPr>
          <p:cNvPr id="61" name="Image 52" descr=" "/>
          <p:cNvPicPr>
            <a:picLocks noChangeAspect="1"/>
          </p:cNvPicPr>
          <p:nvPr/>
        </p:nvPicPr>
        <p:blipFill>
          <a:blip r:embed="rId101">
            <a:extLst>
              <a:ext uri="{96DAC541-7B7A-43D3-8B79-37D633B846F1}">
                <asvg:svgBlip xmlns:asvg="http://schemas.microsoft.com/office/drawing/2016/SVG/main" r:embed="rId102"/>
              </a:ext>
            </a:extLst>
          </a:blip>
          <a:stretch>
            <a:fillRect/>
          </a:stretch>
        </p:blipFill>
        <p:spPr>
          <a:xfrm>
            <a:off x="13354938" y="11103825"/>
            <a:ext cx="78391" cy="88912"/>
          </a:xfrm>
          <a:prstGeom prst="rect">
            <a:avLst/>
          </a:prstGeom>
        </p:spPr>
      </p:pic>
      <p:sp>
        <p:nvSpPr>
          <p:cNvPr id="62" name="Text 7"/>
          <p:cNvSpPr/>
          <p:nvPr/>
        </p:nvSpPr>
        <p:spPr>
          <a:xfrm>
            <a:off x="14073359" y="10350500"/>
            <a:ext cx="6223778" cy="241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spcAft>
                <a:spcPts val="3965"/>
              </a:spcAft>
              <a:buNone/>
            </a:pPr>
            <a:r>
              <a:rPr lang="en-US" sz="3000" kern="0" spc="30" dirty="0">
                <a:solidFill>
                  <a:srgbClr val="202020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Планирование графика работы и контроль заступления сотрудников на посты, автоматический учет рабочего времени и начислений</a:t>
            </a:r>
            <a:endParaRPr lang="en-US" sz="3000" dirty="0"/>
          </a:p>
        </p:txBody>
      </p:sp>
      <p:pic>
        <p:nvPicPr>
          <p:cNvPr id="63" name="Image 53" descr=" 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1850581" y="13652500"/>
            <a:ext cx="9488086" cy="2730500"/>
          </a:xfrm>
          <a:prstGeom prst="rect">
            <a:avLst/>
          </a:prstGeom>
        </p:spPr>
      </p:pic>
      <p:pic>
        <p:nvPicPr>
          <p:cNvPr id="64" name="Image 54" descr=" 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2485661" y="14160500"/>
            <a:ext cx="1079635" cy="1079500"/>
          </a:xfrm>
          <a:prstGeom prst="rect">
            <a:avLst/>
          </a:prstGeom>
        </p:spPr>
      </p:pic>
      <p:pic>
        <p:nvPicPr>
          <p:cNvPr id="65" name="Image 55" descr=" "/>
          <p:cNvPicPr>
            <a:picLocks noChangeAspect="1"/>
          </p:cNvPicPr>
          <p:nvPr/>
        </p:nvPicPr>
        <p:blipFill>
          <a:blip r:embed="rId103">
            <a:extLst>
              <a:ext uri="{96DAC541-7B7A-43D3-8B79-37D633B846F1}">
                <asvg:svgBlip xmlns:asvg="http://schemas.microsoft.com/office/drawing/2016/SVG/main" r:embed="rId104"/>
              </a:ext>
            </a:extLst>
          </a:blip>
          <a:stretch>
            <a:fillRect/>
          </a:stretch>
        </p:blipFill>
        <p:spPr>
          <a:xfrm>
            <a:off x="12654107" y="14340092"/>
            <a:ext cx="854033" cy="809414"/>
          </a:xfrm>
          <a:prstGeom prst="rect">
            <a:avLst/>
          </a:prstGeom>
        </p:spPr>
      </p:pic>
      <p:pic>
        <p:nvPicPr>
          <p:cNvPr id="66" name="Image 56" descr=" "/>
          <p:cNvPicPr>
            <a:picLocks noChangeAspect="1"/>
          </p:cNvPicPr>
          <p:nvPr/>
        </p:nvPicPr>
        <p:blipFill>
          <a:blip r:embed="rId105">
            <a:extLst>
              <a:ext uri="{96DAC541-7B7A-43D3-8B79-37D633B846F1}">
                <asvg:svgBlip xmlns:asvg="http://schemas.microsoft.com/office/drawing/2016/SVG/main" r:embed="rId106"/>
              </a:ext>
            </a:extLst>
          </a:blip>
          <a:stretch>
            <a:fillRect/>
          </a:stretch>
        </p:blipFill>
        <p:spPr>
          <a:xfrm>
            <a:off x="12654107" y="14479203"/>
            <a:ext cx="854033" cy="41523"/>
          </a:xfrm>
          <a:prstGeom prst="rect">
            <a:avLst/>
          </a:prstGeom>
        </p:spPr>
      </p:pic>
      <p:pic>
        <p:nvPicPr>
          <p:cNvPr id="67" name="Image 57" descr=" "/>
          <p:cNvPicPr>
            <a:picLocks noChangeAspect="1"/>
          </p:cNvPicPr>
          <p:nvPr/>
        </p:nvPicPr>
        <p:blipFill>
          <a:blip r:embed="rId107">
            <a:extLst>
              <a:ext uri="{96DAC541-7B7A-43D3-8B79-37D633B846F1}">
                <asvg:svgBlip xmlns:asvg="http://schemas.microsoft.com/office/drawing/2016/SVG/main" r:embed="rId108"/>
              </a:ext>
            </a:extLst>
          </a:blip>
          <a:stretch>
            <a:fillRect/>
          </a:stretch>
        </p:blipFill>
        <p:spPr>
          <a:xfrm>
            <a:off x="12754279" y="14412423"/>
            <a:ext cx="47062" cy="41523"/>
          </a:xfrm>
          <a:prstGeom prst="rect">
            <a:avLst/>
          </a:prstGeom>
        </p:spPr>
      </p:pic>
      <p:pic>
        <p:nvPicPr>
          <p:cNvPr id="68" name="Image 58" descr=" "/>
          <p:cNvPicPr>
            <a:picLocks noChangeAspect="1"/>
          </p:cNvPicPr>
          <p:nvPr/>
        </p:nvPicPr>
        <p:blipFill>
          <a:blip r:embed="rId109">
            <a:extLst>
              <a:ext uri="{96DAC541-7B7A-43D3-8B79-37D633B846F1}">
                <asvg:svgBlip xmlns:asvg="http://schemas.microsoft.com/office/drawing/2016/SVG/main" r:embed="rId110"/>
              </a:ext>
            </a:extLst>
          </a:blip>
          <a:stretch>
            <a:fillRect/>
          </a:stretch>
        </p:blipFill>
        <p:spPr>
          <a:xfrm>
            <a:off x="12843324" y="14412423"/>
            <a:ext cx="52655" cy="41523"/>
          </a:xfrm>
          <a:prstGeom prst="rect">
            <a:avLst/>
          </a:prstGeom>
        </p:spPr>
      </p:pic>
      <p:pic>
        <p:nvPicPr>
          <p:cNvPr id="69" name="Image 59" descr=" "/>
          <p:cNvPicPr>
            <a:picLocks noChangeAspect="1"/>
          </p:cNvPicPr>
          <p:nvPr/>
        </p:nvPicPr>
        <p:blipFill>
          <a:blip r:embed="rId111">
            <a:extLst>
              <a:ext uri="{96DAC541-7B7A-43D3-8B79-37D633B846F1}">
                <asvg:svgBlip xmlns:asvg="http://schemas.microsoft.com/office/drawing/2016/SVG/main" r:embed="rId112"/>
              </a:ext>
            </a:extLst>
          </a:blip>
          <a:stretch>
            <a:fillRect/>
          </a:stretch>
        </p:blipFill>
        <p:spPr>
          <a:xfrm>
            <a:off x="12937931" y="14412423"/>
            <a:ext cx="47062" cy="41523"/>
          </a:xfrm>
          <a:prstGeom prst="rect">
            <a:avLst/>
          </a:prstGeom>
        </p:spPr>
      </p:pic>
      <p:pic>
        <p:nvPicPr>
          <p:cNvPr id="70" name="Image 60" descr=" "/>
          <p:cNvPicPr>
            <a:picLocks noChangeAspect="1"/>
          </p:cNvPicPr>
          <p:nvPr/>
        </p:nvPicPr>
        <p:blipFill>
          <a:blip r:embed="rId113">
            <a:extLst>
              <a:ext uri="{96DAC541-7B7A-43D3-8B79-37D633B846F1}">
                <asvg:svgBlip xmlns:asvg="http://schemas.microsoft.com/office/drawing/2016/SVG/main" r:embed="rId114"/>
              </a:ext>
            </a:extLst>
          </a:blip>
          <a:stretch>
            <a:fillRect/>
          </a:stretch>
        </p:blipFill>
        <p:spPr>
          <a:xfrm>
            <a:off x="12954625" y="14584933"/>
            <a:ext cx="458910" cy="458856"/>
          </a:xfrm>
          <a:prstGeom prst="rect">
            <a:avLst/>
          </a:prstGeom>
        </p:spPr>
      </p:pic>
      <p:pic>
        <p:nvPicPr>
          <p:cNvPr id="71" name="Image 61" descr=" "/>
          <p:cNvPicPr>
            <a:picLocks noChangeAspect="1"/>
          </p:cNvPicPr>
          <p:nvPr/>
        </p:nvPicPr>
        <p:blipFill>
          <a:blip r:embed="rId115">
            <a:extLst>
              <a:ext uri="{96DAC541-7B7A-43D3-8B79-37D633B846F1}">
                <asvg:svgBlip xmlns:asvg="http://schemas.microsoft.com/office/drawing/2016/SVG/main" r:embed="rId116"/>
              </a:ext>
            </a:extLst>
          </a:blip>
          <a:stretch>
            <a:fillRect/>
          </a:stretch>
        </p:blipFill>
        <p:spPr>
          <a:xfrm>
            <a:off x="12548371" y="14273306"/>
            <a:ext cx="848468" cy="809414"/>
          </a:xfrm>
          <a:prstGeom prst="rect">
            <a:avLst/>
          </a:prstGeom>
        </p:spPr>
      </p:pic>
      <p:pic>
        <p:nvPicPr>
          <p:cNvPr id="72" name="Image 62" descr=" "/>
          <p:cNvPicPr>
            <a:picLocks noChangeAspect="1"/>
          </p:cNvPicPr>
          <p:nvPr/>
        </p:nvPicPr>
        <p:blipFill>
          <a:blip r:embed="rId117">
            <a:extLst>
              <a:ext uri="{96DAC541-7B7A-43D3-8B79-37D633B846F1}">
                <asvg:svgBlip xmlns:asvg="http://schemas.microsoft.com/office/drawing/2016/SVG/main" r:embed="rId118"/>
              </a:ext>
            </a:extLst>
          </a:blip>
          <a:stretch>
            <a:fillRect/>
          </a:stretch>
        </p:blipFill>
        <p:spPr>
          <a:xfrm>
            <a:off x="12754279" y="14579352"/>
            <a:ext cx="186218" cy="41523"/>
          </a:xfrm>
          <a:prstGeom prst="rect">
            <a:avLst/>
          </a:prstGeom>
        </p:spPr>
      </p:pic>
      <p:pic>
        <p:nvPicPr>
          <p:cNvPr id="73" name="Image 63" descr=" "/>
          <p:cNvPicPr>
            <a:picLocks noChangeAspect="1"/>
          </p:cNvPicPr>
          <p:nvPr/>
        </p:nvPicPr>
        <p:blipFill>
          <a:blip r:embed="rId119">
            <a:extLst>
              <a:ext uri="{96DAC541-7B7A-43D3-8B79-37D633B846F1}">
                <asvg:svgBlip xmlns:asvg="http://schemas.microsoft.com/office/drawing/2016/SVG/main" r:embed="rId120"/>
              </a:ext>
            </a:extLst>
          </a:blip>
          <a:stretch>
            <a:fillRect/>
          </a:stretch>
        </p:blipFill>
        <p:spPr>
          <a:xfrm>
            <a:off x="12754279" y="14657251"/>
            <a:ext cx="186218" cy="41523"/>
          </a:xfrm>
          <a:prstGeom prst="rect">
            <a:avLst/>
          </a:prstGeom>
        </p:spPr>
      </p:pic>
      <p:pic>
        <p:nvPicPr>
          <p:cNvPr id="74" name="Image 64" descr=" "/>
          <p:cNvPicPr>
            <a:picLocks noChangeAspect="1"/>
          </p:cNvPicPr>
          <p:nvPr/>
        </p:nvPicPr>
        <p:blipFill>
          <a:blip r:embed="rId121">
            <a:extLst>
              <a:ext uri="{96DAC541-7B7A-43D3-8B79-37D633B846F1}">
                <asvg:svgBlip xmlns:asvg="http://schemas.microsoft.com/office/drawing/2016/SVG/main" r:embed="rId122"/>
              </a:ext>
            </a:extLst>
          </a:blip>
          <a:stretch>
            <a:fillRect/>
          </a:stretch>
        </p:blipFill>
        <p:spPr>
          <a:xfrm>
            <a:off x="12754279" y="14740725"/>
            <a:ext cx="125002" cy="41523"/>
          </a:xfrm>
          <a:prstGeom prst="rect">
            <a:avLst/>
          </a:prstGeom>
        </p:spPr>
      </p:pic>
      <p:sp>
        <p:nvSpPr>
          <p:cNvPr id="75" name="Text 8"/>
          <p:cNvSpPr/>
          <p:nvPr/>
        </p:nvSpPr>
        <p:spPr>
          <a:xfrm>
            <a:off x="14073359" y="14160500"/>
            <a:ext cx="6223778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spcAft>
                <a:spcPts val="3965"/>
              </a:spcAft>
              <a:buNone/>
            </a:pPr>
            <a:r>
              <a:rPr lang="en-US" sz="3000" kern="0" spc="30" dirty="0">
                <a:solidFill>
                  <a:srgbClr val="202020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Автоматизация дежурной службы и система поддержки в принятии управленческих решений</a:t>
            </a:r>
            <a:endParaRPr lang="en-US" sz="3000" dirty="0"/>
          </a:p>
        </p:txBody>
      </p:sp>
      <p:sp>
        <p:nvSpPr>
          <p:cNvPr id="76" name="Shape 9"/>
          <p:cNvSpPr/>
          <p:nvPr/>
        </p:nvSpPr>
        <p:spPr>
          <a:xfrm>
            <a:off x="21846731" y="6604000"/>
            <a:ext cx="8954619" cy="9779000"/>
          </a:xfrm>
          <a:prstGeom prst="rect">
            <a:avLst/>
          </a:prstGeom>
          <a:noFill/>
          <a:ln/>
        </p:spPr>
      </p:sp>
      <p:pic>
        <p:nvPicPr>
          <p:cNvPr id="77" name="Image 65" descr=" "/>
          <p:cNvPicPr>
            <a:picLocks noChangeAspect="1"/>
          </p:cNvPicPr>
          <p:nvPr/>
        </p:nvPicPr>
        <p:blipFill>
          <a:blip r:embed="rId123"/>
          <a:stretch>
            <a:fillRect/>
          </a:stretch>
        </p:blipFill>
        <p:spPr>
          <a:xfrm>
            <a:off x="21846731" y="6604000"/>
            <a:ext cx="8954619" cy="4406900"/>
          </a:xfrm>
          <a:prstGeom prst="rect">
            <a:avLst/>
          </a:prstGeom>
        </p:spPr>
      </p:pic>
      <p:pic>
        <p:nvPicPr>
          <p:cNvPr id="78" name="Image 66" descr=" 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2481810" y="7112000"/>
            <a:ext cx="1079635" cy="1079500"/>
          </a:xfrm>
          <a:prstGeom prst="rect">
            <a:avLst/>
          </a:prstGeom>
        </p:spPr>
      </p:pic>
      <p:pic>
        <p:nvPicPr>
          <p:cNvPr id="79" name="Image 67" descr=" "/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2571003" y="7890867"/>
            <a:ext cx="901233" cy="206443"/>
          </a:xfrm>
          <a:prstGeom prst="rect">
            <a:avLst/>
          </a:prstGeom>
        </p:spPr>
      </p:pic>
      <p:pic>
        <p:nvPicPr>
          <p:cNvPr id="80" name="Image 68" descr=" "/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22660972" y="7780902"/>
            <a:ext cx="721293" cy="151470"/>
          </a:xfrm>
          <a:prstGeom prst="rect">
            <a:avLst/>
          </a:prstGeom>
        </p:spPr>
      </p:pic>
      <p:pic>
        <p:nvPicPr>
          <p:cNvPr id="81" name="Image 69" descr=" "/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22845904" y="7456072"/>
            <a:ext cx="346419" cy="191449"/>
          </a:xfrm>
          <a:prstGeom prst="rect">
            <a:avLst/>
          </a:prstGeom>
        </p:spPr>
      </p:pic>
      <p:pic>
        <p:nvPicPr>
          <p:cNvPr id="82" name="Image 70" descr=" "/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22745945" y="7356097"/>
            <a:ext cx="546351" cy="466322"/>
          </a:xfrm>
          <a:prstGeom prst="rect">
            <a:avLst/>
          </a:prstGeom>
        </p:spPr>
      </p:pic>
      <p:pic>
        <p:nvPicPr>
          <p:cNvPr id="83" name="Image 71" descr=" "/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22945874" y="7551006"/>
            <a:ext cx="151486" cy="271413"/>
          </a:xfrm>
          <a:prstGeom prst="rect">
            <a:avLst/>
          </a:prstGeom>
        </p:spPr>
      </p:pic>
      <p:pic>
        <p:nvPicPr>
          <p:cNvPr id="84" name="Image 72" descr=" "/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2560999" y="7601000"/>
            <a:ext cx="161483" cy="41523"/>
          </a:xfrm>
          <a:prstGeom prst="rect">
            <a:avLst/>
          </a:prstGeom>
        </p:spPr>
      </p:pic>
      <p:pic>
        <p:nvPicPr>
          <p:cNvPr id="85" name="Image 73" descr=" "/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3320747" y="7601000"/>
            <a:ext cx="161483" cy="41523"/>
          </a:xfrm>
          <a:prstGeom prst="rect">
            <a:avLst/>
          </a:prstGeom>
        </p:spPr>
      </p:pic>
      <p:pic>
        <p:nvPicPr>
          <p:cNvPr id="86" name="Image 74" descr=" "/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23000854" y="7161200"/>
            <a:ext cx="41522" cy="161466"/>
          </a:xfrm>
          <a:prstGeom prst="rect">
            <a:avLst/>
          </a:prstGeom>
        </p:spPr>
      </p:pic>
      <p:pic>
        <p:nvPicPr>
          <p:cNvPr id="87" name="Image 75" descr=" "/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23275755" y="7381087"/>
            <a:ext cx="151495" cy="101495"/>
          </a:xfrm>
          <a:prstGeom prst="rect">
            <a:avLst/>
          </a:prstGeom>
        </p:spPr>
      </p:pic>
      <p:pic>
        <p:nvPicPr>
          <p:cNvPr id="88" name="Image 76" descr=" "/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22615980" y="7381087"/>
            <a:ext cx="151495" cy="101495"/>
          </a:xfrm>
          <a:prstGeom prst="rect">
            <a:avLst/>
          </a:prstGeom>
        </p:spPr>
      </p:pic>
      <p:pic>
        <p:nvPicPr>
          <p:cNvPr id="89" name="Image 77" descr=" "/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23160796" y="7221159"/>
            <a:ext cx="101513" cy="146478"/>
          </a:xfrm>
          <a:prstGeom prst="rect">
            <a:avLst/>
          </a:prstGeom>
        </p:spPr>
      </p:pic>
      <p:pic>
        <p:nvPicPr>
          <p:cNvPr id="90" name="Image 78" descr=" "/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22780920" y="7221159"/>
            <a:ext cx="101513" cy="146478"/>
          </a:xfrm>
          <a:prstGeom prst="rect">
            <a:avLst/>
          </a:prstGeom>
        </p:spPr>
      </p:pic>
      <p:sp>
        <p:nvSpPr>
          <p:cNvPr id="91" name="Text 10"/>
          <p:cNvSpPr/>
          <p:nvPr/>
        </p:nvSpPr>
        <p:spPr>
          <a:xfrm>
            <a:off x="24069508" y="7112000"/>
            <a:ext cx="6233617" cy="355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202020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Управление подразделениями и совместная работа посредством системы задач и распоряжений, контроль исполнения поручений в режиме реального времени</a:t>
            </a:r>
            <a:endParaRPr lang="en-US" sz="3000" dirty="0"/>
          </a:p>
        </p:txBody>
      </p:sp>
      <p:pic>
        <p:nvPicPr>
          <p:cNvPr id="92" name="Image 79" descr=" "/>
          <p:cNvPicPr>
            <a:picLocks noChangeAspect="1"/>
          </p:cNvPicPr>
          <p:nvPr/>
        </p:nvPicPr>
        <p:blipFill>
          <a:blip r:embed="rId148"/>
          <a:stretch>
            <a:fillRect/>
          </a:stretch>
        </p:blipFill>
        <p:spPr>
          <a:xfrm>
            <a:off x="21846731" y="11518900"/>
            <a:ext cx="8954619" cy="4864100"/>
          </a:xfrm>
          <a:prstGeom prst="rect">
            <a:avLst/>
          </a:prstGeom>
        </p:spPr>
      </p:pic>
      <p:pic>
        <p:nvPicPr>
          <p:cNvPr id="93" name="Image 80" descr=" 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22481810" y="12026900"/>
            <a:ext cx="1079635" cy="1079500"/>
          </a:xfrm>
          <a:prstGeom prst="rect">
            <a:avLst/>
          </a:prstGeom>
        </p:spPr>
      </p:pic>
      <p:pic>
        <p:nvPicPr>
          <p:cNvPr id="94" name="Image 81" descr=" "/>
          <p:cNvPicPr>
            <a:picLocks noChangeAspect="1"/>
          </p:cNvPicPr>
          <p:nvPr/>
        </p:nvPicPr>
        <p:blipFill>
          <a:blip r:embed="rId149">
            <a:extLst>
              <a:ext uri="{96DAC541-7B7A-43D3-8B79-37D633B846F1}">
                <asvg:svgBlip xmlns:asvg="http://schemas.microsoft.com/office/drawing/2016/SVG/main" r:embed="rId150"/>
              </a:ext>
            </a:extLst>
          </a:blip>
          <a:stretch>
            <a:fillRect/>
          </a:stretch>
        </p:blipFill>
        <p:spPr>
          <a:xfrm>
            <a:off x="22786561" y="12212272"/>
            <a:ext cx="470123" cy="421246"/>
          </a:xfrm>
          <a:prstGeom prst="rect">
            <a:avLst/>
          </a:prstGeom>
        </p:spPr>
      </p:pic>
      <p:pic>
        <p:nvPicPr>
          <p:cNvPr id="95" name="Image 82" descr=" "/>
          <p:cNvPicPr>
            <a:picLocks noChangeAspect="1"/>
          </p:cNvPicPr>
          <p:nvPr/>
        </p:nvPicPr>
        <p:blipFill>
          <a:blip r:embed="rId151">
            <a:extLst>
              <a:ext uri="{96DAC541-7B7A-43D3-8B79-37D633B846F1}">
                <asvg:svgBlip xmlns:asvg="http://schemas.microsoft.com/office/drawing/2016/SVG/main" r:embed="rId152"/>
              </a:ext>
            </a:extLst>
          </a:blip>
          <a:stretch>
            <a:fillRect/>
          </a:stretch>
        </p:blipFill>
        <p:spPr>
          <a:xfrm>
            <a:off x="22867946" y="12516055"/>
            <a:ext cx="133754" cy="41523"/>
          </a:xfrm>
          <a:prstGeom prst="rect">
            <a:avLst/>
          </a:prstGeom>
        </p:spPr>
      </p:pic>
      <p:pic>
        <p:nvPicPr>
          <p:cNvPr id="96" name="Image 83" descr=" "/>
          <p:cNvPicPr>
            <a:picLocks noChangeAspect="1"/>
          </p:cNvPicPr>
          <p:nvPr/>
        </p:nvPicPr>
        <p:blipFill>
          <a:blip r:embed="rId153">
            <a:extLst>
              <a:ext uri="{96DAC541-7B7A-43D3-8B79-37D633B846F1}">
                <asvg:svgBlip xmlns:asvg="http://schemas.microsoft.com/office/drawing/2016/SVG/main" r:embed="rId154"/>
              </a:ext>
            </a:extLst>
          </a:blip>
          <a:stretch>
            <a:fillRect/>
          </a:stretch>
        </p:blipFill>
        <p:spPr>
          <a:xfrm>
            <a:off x="22922192" y="12141758"/>
            <a:ext cx="198856" cy="258514"/>
          </a:xfrm>
          <a:prstGeom prst="rect">
            <a:avLst/>
          </a:prstGeom>
        </p:spPr>
      </p:pic>
      <p:pic>
        <p:nvPicPr>
          <p:cNvPr id="97" name="Image 84" descr=" "/>
          <p:cNvPicPr>
            <a:picLocks noChangeAspect="1"/>
          </p:cNvPicPr>
          <p:nvPr/>
        </p:nvPicPr>
        <p:blipFill>
          <a:blip r:embed="rId155">
            <a:extLst>
              <a:ext uri="{96DAC541-7B7A-43D3-8B79-37D633B846F1}">
                <asvg:svgBlip xmlns:asvg="http://schemas.microsoft.com/office/drawing/2016/SVG/main" r:embed="rId156"/>
              </a:ext>
            </a:extLst>
          </a:blip>
          <a:stretch>
            <a:fillRect/>
          </a:stretch>
        </p:blipFill>
        <p:spPr>
          <a:xfrm>
            <a:off x="22791975" y="12136326"/>
            <a:ext cx="464709" cy="139167"/>
          </a:xfrm>
          <a:prstGeom prst="rect">
            <a:avLst/>
          </a:prstGeom>
        </p:spPr>
      </p:pic>
      <p:pic>
        <p:nvPicPr>
          <p:cNvPr id="98" name="Image 85" descr=" "/>
          <p:cNvPicPr>
            <a:picLocks noChangeAspect="1"/>
          </p:cNvPicPr>
          <p:nvPr/>
        </p:nvPicPr>
        <p:blipFill>
          <a:blip r:embed="rId157">
            <a:extLst>
              <a:ext uri="{96DAC541-7B7A-43D3-8B79-37D633B846F1}">
                <asvg:svgBlip xmlns:asvg="http://schemas.microsoft.com/office/drawing/2016/SVG/main" r:embed="rId158"/>
              </a:ext>
            </a:extLst>
          </a:blip>
          <a:stretch>
            <a:fillRect/>
          </a:stretch>
        </p:blipFill>
        <p:spPr>
          <a:xfrm>
            <a:off x="22574972" y="12592007"/>
            <a:ext cx="470123" cy="426672"/>
          </a:xfrm>
          <a:prstGeom prst="rect">
            <a:avLst/>
          </a:prstGeom>
        </p:spPr>
      </p:pic>
      <p:pic>
        <p:nvPicPr>
          <p:cNvPr id="99" name="Image 86" descr=" "/>
          <p:cNvPicPr>
            <a:picLocks noChangeAspect="1"/>
          </p:cNvPicPr>
          <p:nvPr/>
        </p:nvPicPr>
        <p:blipFill>
          <a:blip r:embed="rId159">
            <a:extLst>
              <a:ext uri="{96DAC541-7B7A-43D3-8B79-37D633B846F1}">
                <asvg:svgBlip xmlns:asvg="http://schemas.microsoft.com/office/drawing/2016/SVG/main" r:embed="rId160"/>
              </a:ext>
            </a:extLst>
          </a:blip>
          <a:stretch>
            <a:fillRect/>
          </a:stretch>
        </p:blipFill>
        <p:spPr>
          <a:xfrm>
            <a:off x="22656354" y="12895783"/>
            <a:ext cx="133754" cy="41523"/>
          </a:xfrm>
          <a:prstGeom prst="rect">
            <a:avLst/>
          </a:prstGeom>
        </p:spPr>
      </p:pic>
      <p:pic>
        <p:nvPicPr>
          <p:cNvPr id="100" name="Image 87" descr=" "/>
          <p:cNvPicPr>
            <a:picLocks noChangeAspect="1"/>
          </p:cNvPicPr>
          <p:nvPr/>
        </p:nvPicPr>
        <p:blipFill>
          <a:blip r:embed="rId161">
            <a:extLst>
              <a:ext uri="{96DAC541-7B7A-43D3-8B79-37D633B846F1}">
                <asvg:svgBlip xmlns:asvg="http://schemas.microsoft.com/office/drawing/2016/SVG/main" r:embed="rId162"/>
              </a:ext>
            </a:extLst>
          </a:blip>
          <a:stretch>
            <a:fillRect/>
          </a:stretch>
        </p:blipFill>
        <p:spPr>
          <a:xfrm>
            <a:off x="22710603" y="12521474"/>
            <a:ext cx="198856" cy="258514"/>
          </a:xfrm>
          <a:prstGeom prst="rect">
            <a:avLst/>
          </a:prstGeom>
        </p:spPr>
      </p:pic>
      <p:pic>
        <p:nvPicPr>
          <p:cNvPr id="101" name="Image 88" descr=" "/>
          <p:cNvPicPr>
            <a:picLocks noChangeAspect="1"/>
          </p:cNvPicPr>
          <p:nvPr/>
        </p:nvPicPr>
        <p:blipFill>
          <a:blip r:embed="rId163">
            <a:extLst>
              <a:ext uri="{96DAC541-7B7A-43D3-8B79-37D633B846F1}">
                <asvg:svgBlip xmlns:asvg="http://schemas.microsoft.com/office/drawing/2016/SVG/main" r:embed="rId164"/>
              </a:ext>
            </a:extLst>
          </a:blip>
          <a:stretch>
            <a:fillRect/>
          </a:stretch>
        </p:blipFill>
        <p:spPr>
          <a:xfrm>
            <a:off x="22574966" y="12521481"/>
            <a:ext cx="253117" cy="133747"/>
          </a:xfrm>
          <a:prstGeom prst="rect">
            <a:avLst/>
          </a:prstGeom>
        </p:spPr>
      </p:pic>
      <p:pic>
        <p:nvPicPr>
          <p:cNvPr id="102" name="Image 89" descr=" "/>
          <p:cNvPicPr>
            <a:picLocks noChangeAspect="1"/>
          </p:cNvPicPr>
          <p:nvPr/>
        </p:nvPicPr>
        <p:blipFill>
          <a:blip r:embed="rId165">
            <a:extLst>
              <a:ext uri="{96DAC541-7B7A-43D3-8B79-37D633B846F1}">
                <asvg:svgBlip xmlns:asvg="http://schemas.microsoft.com/office/drawing/2016/SVG/main" r:embed="rId166"/>
              </a:ext>
            </a:extLst>
          </a:blip>
          <a:stretch>
            <a:fillRect/>
          </a:stretch>
        </p:blipFill>
        <p:spPr>
          <a:xfrm>
            <a:off x="23003577" y="12592007"/>
            <a:ext cx="470123" cy="426672"/>
          </a:xfrm>
          <a:prstGeom prst="rect">
            <a:avLst/>
          </a:prstGeom>
        </p:spPr>
      </p:pic>
      <p:pic>
        <p:nvPicPr>
          <p:cNvPr id="103" name="Image 90" descr=" "/>
          <p:cNvPicPr>
            <a:picLocks noChangeAspect="1"/>
          </p:cNvPicPr>
          <p:nvPr/>
        </p:nvPicPr>
        <p:blipFill>
          <a:blip r:embed="rId167">
            <a:extLst>
              <a:ext uri="{96DAC541-7B7A-43D3-8B79-37D633B846F1}">
                <asvg:svgBlip xmlns:asvg="http://schemas.microsoft.com/office/drawing/2016/SVG/main" r:embed="rId168"/>
              </a:ext>
            </a:extLst>
          </a:blip>
          <a:stretch>
            <a:fillRect/>
          </a:stretch>
        </p:blipFill>
        <p:spPr>
          <a:xfrm>
            <a:off x="23079529" y="12895783"/>
            <a:ext cx="139178" cy="41523"/>
          </a:xfrm>
          <a:prstGeom prst="rect">
            <a:avLst/>
          </a:prstGeom>
        </p:spPr>
      </p:pic>
      <p:pic>
        <p:nvPicPr>
          <p:cNvPr id="104" name="Image 91" descr=" "/>
          <p:cNvPicPr>
            <a:picLocks noChangeAspect="1"/>
          </p:cNvPicPr>
          <p:nvPr/>
        </p:nvPicPr>
        <p:blipFill>
          <a:blip r:embed="rId169">
            <a:extLst>
              <a:ext uri="{96DAC541-7B7A-43D3-8B79-37D633B846F1}">
                <asvg:svgBlip xmlns:asvg="http://schemas.microsoft.com/office/drawing/2016/SVG/main" r:embed="rId170"/>
              </a:ext>
            </a:extLst>
          </a:blip>
          <a:stretch>
            <a:fillRect/>
          </a:stretch>
        </p:blipFill>
        <p:spPr>
          <a:xfrm>
            <a:off x="23139204" y="12521481"/>
            <a:ext cx="198856" cy="258508"/>
          </a:xfrm>
          <a:prstGeom prst="rect">
            <a:avLst/>
          </a:prstGeom>
        </p:spPr>
      </p:pic>
      <p:pic>
        <p:nvPicPr>
          <p:cNvPr id="105" name="Image 92" descr=" "/>
          <p:cNvPicPr>
            <a:picLocks noChangeAspect="1"/>
          </p:cNvPicPr>
          <p:nvPr/>
        </p:nvPicPr>
        <p:blipFill>
          <a:blip r:embed="rId171">
            <a:extLst>
              <a:ext uri="{96DAC541-7B7A-43D3-8B79-37D633B846F1}">
                <asvg:svgBlip xmlns:asvg="http://schemas.microsoft.com/office/drawing/2016/SVG/main" r:embed="rId172"/>
              </a:ext>
            </a:extLst>
          </a:blip>
          <a:stretch>
            <a:fillRect/>
          </a:stretch>
        </p:blipFill>
        <p:spPr>
          <a:xfrm>
            <a:off x="23215159" y="12521481"/>
            <a:ext cx="253117" cy="133747"/>
          </a:xfrm>
          <a:prstGeom prst="rect">
            <a:avLst/>
          </a:prstGeom>
        </p:spPr>
      </p:pic>
      <p:sp>
        <p:nvSpPr>
          <p:cNvPr id="106" name="Text 11"/>
          <p:cNvSpPr/>
          <p:nvPr/>
        </p:nvSpPr>
        <p:spPr>
          <a:xfrm>
            <a:off x="24069508" y="12026900"/>
            <a:ext cx="6212633" cy="355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spcAft>
                <a:spcPts val="3965"/>
              </a:spcAft>
              <a:buNone/>
            </a:pPr>
            <a:r>
              <a:rPr lang="en-US" sz="3000" kern="0" spc="30" dirty="0">
                <a:solidFill>
                  <a:srgbClr val="202020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Автоматизация процесса учёта материально-технической базы и транспорта — закупка, выдача, оприходование и закрепление их за объектом охраны или персоналом, списание и т.п.</a:t>
            </a:r>
            <a:endParaRPr lang="en-US" sz="3000" dirty="0"/>
          </a:p>
        </p:txBody>
      </p:sp>
      <p:sp>
        <p:nvSpPr>
          <p:cNvPr id="107" name="Text 1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202020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Система управления и планирования ресурсов ФОРТ360 обеспечивает полноценный учёт и оптимальное использование ресурсов для достижения плановых показателей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6888878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202020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ВОЗМОЖНОСТИ </a:t>
            </a: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ФОРТ360</a:t>
            </a:r>
            <a:endParaRPr lang="en-US" sz="80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2362495" y="7899400"/>
            <a:ext cx="16767054" cy="8136897"/>
          </a:xfrm>
          <a:prstGeom prst="rect">
            <a:avLst/>
          </a:prstGeom>
          <a:noFill/>
          <a:ln/>
        </p:spPr>
      </p:sp>
      <p:sp>
        <p:nvSpPr>
          <p:cNvPr id="4" name="Shape 1"/>
          <p:cNvSpPr/>
          <p:nvPr/>
        </p:nvSpPr>
        <p:spPr>
          <a:xfrm>
            <a:off x="2362495" y="7899400"/>
            <a:ext cx="16767054" cy="2286000"/>
          </a:xfrm>
          <a:prstGeom prst="rect">
            <a:avLst/>
          </a:prstGeom>
          <a:noFill/>
          <a:ln/>
        </p:spPr>
      </p:sp>
      <p:sp>
        <p:nvSpPr>
          <p:cNvPr id="5" name="Shape 2"/>
          <p:cNvSpPr/>
          <p:nvPr/>
        </p:nvSpPr>
        <p:spPr>
          <a:xfrm>
            <a:off x="2362495" y="7899400"/>
            <a:ext cx="7523789" cy="2286000"/>
          </a:xfrm>
          <a:prstGeom prst="rect">
            <a:avLst/>
          </a:prstGeom>
          <a:noFill/>
          <a:ln/>
        </p:spPr>
      </p:sp>
      <p:pic>
        <p:nvPicPr>
          <p:cNvPr id="6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495" y="8087680"/>
            <a:ext cx="1909688" cy="1909452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68757" y="8199549"/>
            <a:ext cx="898146" cy="604007"/>
          </a:xfrm>
          <a:prstGeom prst="rect">
            <a:avLst/>
          </a:prstGeom>
        </p:spPr>
      </p:pic>
      <p:pic>
        <p:nvPicPr>
          <p:cNvPr id="8" name="Image 3" descr=" 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68580" y="8199549"/>
            <a:ext cx="359935" cy="604007"/>
          </a:xfrm>
          <a:prstGeom prst="rect">
            <a:avLst/>
          </a:prstGeom>
        </p:spPr>
      </p:pic>
      <p:pic>
        <p:nvPicPr>
          <p:cNvPr id="9" name="Image 4" descr=" 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08785" y="8311728"/>
            <a:ext cx="218093" cy="38199"/>
          </a:xfrm>
          <a:prstGeom prst="rect">
            <a:avLst/>
          </a:prstGeom>
        </p:spPr>
      </p:pic>
      <p:pic>
        <p:nvPicPr>
          <p:cNvPr id="10" name="Image 5" descr=" 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499078" y="8441196"/>
            <a:ext cx="777555" cy="777466"/>
          </a:xfrm>
          <a:prstGeom prst="rect">
            <a:avLst/>
          </a:prstGeom>
        </p:spPr>
      </p:pic>
      <p:pic>
        <p:nvPicPr>
          <p:cNvPr id="11" name="Image 6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56569" y="8610191"/>
            <a:ext cx="262572" cy="262545"/>
          </a:xfrm>
          <a:prstGeom prst="rect">
            <a:avLst/>
          </a:prstGeom>
        </p:spPr>
      </p:pic>
      <p:pic>
        <p:nvPicPr>
          <p:cNvPr id="12" name="Image 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595453" y="8938828"/>
            <a:ext cx="584808" cy="158775"/>
          </a:xfrm>
          <a:prstGeom prst="rect">
            <a:avLst/>
          </a:prstGeom>
        </p:spPr>
      </p:pic>
      <p:pic>
        <p:nvPicPr>
          <p:cNvPr id="13" name="Image 8" descr=" 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68757" y="9180463"/>
            <a:ext cx="898146" cy="704825"/>
          </a:xfrm>
          <a:prstGeom prst="rect">
            <a:avLst/>
          </a:prstGeom>
        </p:spPr>
      </p:pic>
      <p:pic>
        <p:nvPicPr>
          <p:cNvPr id="14" name="Image 9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552768" y="9206161"/>
            <a:ext cx="375750" cy="679128"/>
          </a:xfrm>
          <a:prstGeom prst="rect">
            <a:avLst/>
          </a:prstGeom>
        </p:spPr>
      </p:pic>
      <p:pic>
        <p:nvPicPr>
          <p:cNvPr id="15" name="Image 10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3489997" y="8765369"/>
            <a:ext cx="645598" cy="559048"/>
          </a:xfrm>
          <a:prstGeom prst="rect">
            <a:avLst/>
          </a:prstGeom>
        </p:spPr>
      </p:pic>
      <p:pic>
        <p:nvPicPr>
          <p:cNvPr id="16" name="Image 11" descr=" 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050138" y="9425087"/>
            <a:ext cx="535385" cy="38199"/>
          </a:xfrm>
          <a:prstGeom prst="rect">
            <a:avLst/>
          </a:prstGeom>
        </p:spPr>
      </p:pic>
      <p:pic>
        <p:nvPicPr>
          <p:cNvPr id="17" name="Image 12" descr=" 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050138" y="9667714"/>
            <a:ext cx="420230" cy="38199"/>
          </a:xfrm>
          <a:prstGeom prst="rect">
            <a:avLst/>
          </a:prstGeom>
        </p:spPr>
      </p:pic>
      <p:pic>
        <p:nvPicPr>
          <p:cNvPr id="18" name="Image 13" descr=" "/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3050138" y="9546134"/>
            <a:ext cx="265538" cy="38199"/>
          </a:xfrm>
          <a:prstGeom prst="rect">
            <a:avLst/>
          </a:prstGeom>
        </p:spPr>
      </p:pic>
      <p:pic>
        <p:nvPicPr>
          <p:cNvPr id="19" name="Image 14" descr=" "/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655564" y="8979830"/>
            <a:ext cx="56481" cy="38199"/>
          </a:xfrm>
          <a:prstGeom prst="rect">
            <a:avLst/>
          </a:prstGeom>
        </p:spPr>
      </p:pic>
      <p:pic>
        <p:nvPicPr>
          <p:cNvPr id="20" name="Image 15" descr=" "/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784560" y="8979830"/>
            <a:ext cx="55987" cy="38199"/>
          </a:xfrm>
          <a:prstGeom prst="rect">
            <a:avLst/>
          </a:prstGeom>
        </p:spPr>
      </p:pic>
      <p:pic>
        <p:nvPicPr>
          <p:cNvPr id="21" name="Image 16" descr=" "/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913551" y="8979830"/>
            <a:ext cx="55987" cy="38199"/>
          </a:xfrm>
          <a:prstGeom prst="rect">
            <a:avLst/>
          </a:prstGeom>
        </p:spPr>
      </p:pic>
      <p:sp>
        <p:nvSpPr>
          <p:cNvPr id="22" name="Text 3"/>
          <p:cNvSpPr/>
          <p:nvPr/>
        </p:nvSpPr>
        <p:spPr>
          <a:xfrm>
            <a:off x="4653231" y="7899400"/>
            <a:ext cx="5360070" cy="241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Удобный интуитивно понятный интерфейс, не требует специального обучения сотрудников</a:t>
            </a:r>
            <a:endParaRPr lang="en-US" sz="3000" dirty="0"/>
          </a:p>
        </p:txBody>
      </p:sp>
      <p:sp>
        <p:nvSpPr>
          <p:cNvPr id="23" name="Shape 4"/>
          <p:cNvSpPr/>
          <p:nvPr/>
        </p:nvSpPr>
        <p:spPr>
          <a:xfrm>
            <a:off x="11105637" y="7899400"/>
            <a:ext cx="7523789" cy="2286000"/>
          </a:xfrm>
          <a:prstGeom prst="rect">
            <a:avLst/>
          </a:prstGeom>
          <a:noFill/>
          <a:ln/>
        </p:spPr>
      </p:sp>
      <p:pic>
        <p:nvPicPr>
          <p:cNvPr id="24" name="Image 17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05637" y="8087680"/>
            <a:ext cx="1909688" cy="1909452"/>
          </a:xfrm>
          <a:prstGeom prst="rect">
            <a:avLst/>
          </a:prstGeom>
        </p:spPr>
      </p:pic>
      <p:pic>
        <p:nvPicPr>
          <p:cNvPr id="25" name="Image 18" descr=" 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1801302" y="8897615"/>
            <a:ext cx="518362" cy="387772"/>
          </a:xfrm>
          <a:prstGeom prst="rect">
            <a:avLst/>
          </a:prstGeom>
        </p:spPr>
      </p:pic>
      <p:pic>
        <p:nvPicPr>
          <p:cNvPr id="26" name="Image 19" descr=" 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1970620" y="9001646"/>
            <a:ext cx="179078" cy="179065"/>
          </a:xfrm>
          <a:prstGeom prst="rect">
            <a:avLst/>
          </a:prstGeom>
        </p:spPr>
      </p:pic>
      <p:pic>
        <p:nvPicPr>
          <p:cNvPr id="27" name="Image 20" descr=" 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11898198" y="8685026"/>
            <a:ext cx="322588" cy="250788"/>
          </a:xfrm>
          <a:prstGeom prst="rect">
            <a:avLst/>
          </a:prstGeom>
        </p:spPr>
      </p:pic>
      <p:pic>
        <p:nvPicPr>
          <p:cNvPr id="28" name="Image 21" descr=" "/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1545383" y="8475030"/>
            <a:ext cx="1030198" cy="1230387"/>
          </a:xfrm>
          <a:prstGeom prst="rect">
            <a:avLst/>
          </a:prstGeom>
        </p:spPr>
      </p:pic>
      <p:pic>
        <p:nvPicPr>
          <p:cNvPr id="29" name="Image 22" descr=" "/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964156" y="8126735"/>
            <a:ext cx="192650" cy="192633"/>
          </a:xfrm>
          <a:prstGeom prst="rect">
            <a:avLst/>
          </a:prstGeom>
        </p:spPr>
      </p:pic>
      <p:pic>
        <p:nvPicPr>
          <p:cNvPr id="30" name="Image 23" descr=" "/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12041060" y="8280524"/>
            <a:ext cx="38195" cy="232693"/>
          </a:xfrm>
          <a:prstGeom prst="rect">
            <a:avLst/>
          </a:prstGeom>
        </p:spPr>
      </p:pic>
      <p:pic>
        <p:nvPicPr>
          <p:cNvPr id="31" name="Image 24" descr=" "/>
          <p:cNvPicPr>
            <a:picLocks noChangeAspect="1"/>
          </p:cNvPicPr>
          <p:nvPr/>
        </p:nvPicPr>
        <p:blipFill>
          <a:blip r:embed="rId47">
            <a:extLst>
              <a:ext uri="{96DAC541-7B7A-43D3-8B79-37D633B846F1}">
                <asvg:svgBlip xmlns:asvg="http://schemas.microsoft.com/office/drawing/2016/SVG/main" r:embed="rId48"/>
              </a:ext>
            </a:extLst>
          </a:blip>
          <a:stretch>
            <a:fillRect/>
          </a:stretch>
        </p:blipFill>
        <p:spPr>
          <a:xfrm>
            <a:off x="11964156" y="9765432"/>
            <a:ext cx="192650" cy="192633"/>
          </a:xfrm>
          <a:prstGeom prst="rect">
            <a:avLst/>
          </a:prstGeom>
        </p:spPr>
      </p:pic>
      <p:pic>
        <p:nvPicPr>
          <p:cNvPr id="32" name="Image 25" descr=" "/>
          <p:cNvPicPr>
            <a:picLocks noChangeAspect="1"/>
          </p:cNvPicPr>
          <p:nvPr/>
        </p:nvPicPr>
        <p:blipFill>
          <a:blip r:embed="rId49">
            <a:extLs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2041060" y="9667218"/>
            <a:ext cx="38195" cy="136413"/>
          </a:xfrm>
          <a:prstGeom prst="rect">
            <a:avLst/>
          </a:prstGeom>
        </p:spPr>
      </p:pic>
      <p:pic>
        <p:nvPicPr>
          <p:cNvPr id="33" name="Image 26" descr=" "/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1144703" y="8946083"/>
            <a:ext cx="192650" cy="192633"/>
          </a:xfrm>
          <a:prstGeom prst="rect">
            <a:avLst/>
          </a:prstGeom>
        </p:spPr>
      </p:pic>
      <p:pic>
        <p:nvPicPr>
          <p:cNvPr id="34" name="Image 27" descr=" "/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1299160" y="9022990"/>
            <a:ext cx="286356" cy="38199"/>
          </a:xfrm>
          <a:prstGeom prst="rect">
            <a:avLst/>
          </a:prstGeom>
        </p:spPr>
      </p:pic>
      <p:pic>
        <p:nvPicPr>
          <p:cNvPr id="35" name="Image 28" descr=" "/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>
          <a:xfrm>
            <a:off x="12783607" y="8946083"/>
            <a:ext cx="192650" cy="192633"/>
          </a:xfrm>
          <a:prstGeom prst="rect">
            <a:avLst/>
          </a:prstGeom>
        </p:spPr>
      </p:pic>
      <p:pic>
        <p:nvPicPr>
          <p:cNvPr id="36" name="Image 29" descr=" "/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tretch>
            <a:fillRect/>
          </a:stretch>
        </p:blipFill>
        <p:spPr>
          <a:xfrm>
            <a:off x="12535447" y="9022990"/>
            <a:ext cx="286356" cy="38199"/>
          </a:xfrm>
          <a:prstGeom prst="rect">
            <a:avLst/>
          </a:prstGeom>
        </p:spPr>
      </p:pic>
      <p:pic>
        <p:nvPicPr>
          <p:cNvPr id="37" name="Image 30" descr=" "/>
          <p:cNvPicPr>
            <a:picLocks noChangeAspect="1"/>
          </p:cNvPicPr>
          <p:nvPr/>
        </p:nvPicPr>
        <p:blipFill>
          <a:blip r:embed="rId59">
            <a:extLst>
              <a:ext uri="{96DAC541-7B7A-43D3-8B79-37D633B846F1}">
                <asvg:svgBlip xmlns:asvg="http://schemas.microsoft.com/office/drawing/2016/SVG/main" r:embed="rId60"/>
              </a:ext>
            </a:extLst>
          </a:blip>
          <a:stretch>
            <a:fillRect/>
          </a:stretch>
        </p:blipFill>
        <p:spPr>
          <a:xfrm>
            <a:off x="11384303" y="9525546"/>
            <a:ext cx="192972" cy="192472"/>
          </a:xfrm>
          <a:prstGeom prst="rect">
            <a:avLst/>
          </a:prstGeom>
        </p:spPr>
      </p:pic>
      <p:pic>
        <p:nvPicPr>
          <p:cNvPr id="38" name="Image 31" descr=" "/>
          <p:cNvPicPr>
            <a:picLocks noChangeAspect="1"/>
          </p:cNvPicPr>
          <p:nvPr/>
        </p:nvPicPr>
        <p:blipFill>
          <a:blip r:embed="rId61">
            <a:extLst>
              <a:ext uri="{96DAC541-7B7A-43D3-8B79-37D633B846F1}">
                <asvg:svgBlip xmlns:asvg="http://schemas.microsoft.com/office/drawing/2016/SVG/main" r:embed="rId62"/>
              </a:ext>
            </a:extLst>
          </a:blip>
          <a:stretch>
            <a:fillRect/>
          </a:stretch>
        </p:blipFill>
        <p:spPr>
          <a:xfrm>
            <a:off x="11516301" y="9377090"/>
            <a:ext cx="208806" cy="209426"/>
          </a:xfrm>
          <a:prstGeom prst="rect">
            <a:avLst/>
          </a:prstGeom>
        </p:spPr>
      </p:pic>
      <p:pic>
        <p:nvPicPr>
          <p:cNvPr id="39" name="Image 32" descr=" "/>
          <p:cNvPicPr>
            <a:picLocks noChangeAspect="1"/>
          </p:cNvPicPr>
          <p:nvPr/>
        </p:nvPicPr>
        <p:blipFill>
          <a:blip r:embed="rId63">
            <a:extLst>
              <a:ext uri="{96DAC541-7B7A-43D3-8B79-37D633B846F1}">
                <asvg:svgBlip xmlns:asvg="http://schemas.microsoft.com/office/drawing/2016/SVG/main" r:embed="rId64"/>
              </a:ext>
            </a:extLst>
          </a:blip>
          <a:stretch>
            <a:fillRect/>
          </a:stretch>
        </p:blipFill>
        <p:spPr>
          <a:xfrm>
            <a:off x="12543687" y="8366311"/>
            <a:ext cx="192488" cy="192956"/>
          </a:xfrm>
          <a:prstGeom prst="rect">
            <a:avLst/>
          </a:prstGeom>
        </p:spPr>
      </p:pic>
      <p:pic>
        <p:nvPicPr>
          <p:cNvPr id="40" name="Image 33" descr=" "/>
          <p:cNvPicPr>
            <a:picLocks noChangeAspect="1"/>
          </p:cNvPicPr>
          <p:nvPr/>
        </p:nvPicPr>
        <p:blipFill>
          <a:blip r:embed="rId65">
            <a:extLs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12523168" y="8498297"/>
            <a:ext cx="81494" cy="80838"/>
          </a:xfrm>
          <a:prstGeom prst="rect">
            <a:avLst/>
          </a:prstGeom>
        </p:spPr>
      </p:pic>
      <p:pic>
        <p:nvPicPr>
          <p:cNvPr id="41" name="Image 34" descr=" "/>
          <p:cNvPicPr>
            <a:picLocks noChangeAspect="1"/>
          </p:cNvPicPr>
          <p:nvPr/>
        </p:nvPicPr>
        <p:blipFill>
          <a:blip r:embed="rId67">
            <a:extLst>
              <a:ext uri="{96DAC541-7B7A-43D3-8B79-37D633B846F1}">
                <asvg:svgBlip xmlns:asvg="http://schemas.microsoft.com/office/drawing/2016/SVG/main" r:embed="rId68"/>
              </a:ext>
            </a:extLst>
          </a:blip>
          <a:stretch>
            <a:fillRect/>
          </a:stretch>
        </p:blipFill>
        <p:spPr>
          <a:xfrm>
            <a:off x="12543684" y="9525546"/>
            <a:ext cx="192488" cy="192472"/>
          </a:xfrm>
          <a:prstGeom prst="rect">
            <a:avLst/>
          </a:prstGeom>
        </p:spPr>
      </p:pic>
      <p:pic>
        <p:nvPicPr>
          <p:cNvPr id="42" name="Image 35" descr=" "/>
          <p:cNvPicPr>
            <a:picLocks noChangeAspect="1"/>
          </p:cNvPicPr>
          <p:nvPr/>
        </p:nvPicPr>
        <p:blipFill>
          <a:blip r:embed="rId69">
            <a:extLst>
              <a:ext uri="{96DAC541-7B7A-43D3-8B79-37D633B846F1}">
                <asvg:svgBlip xmlns:asvg="http://schemas.microsoft.com/office/drawing/2016/SVG/main" r:embed="rId70"/>
              </a:ext>
            </a:extLst>
          </a:blip>
          <a:stretch>
            <a:fillRect/>
          </a:stretch>
        </p:blipFill>
        <p:spPr>
          <a:xfrm>
            <a:off x="12395208" y="9377090"/>
            <a:ext cx="209452" cy="209426"/>
          </a:xfrm>
          <a:prstGeom prst="rect">
            <a:avLst/>
          </a:prstGeom>
        </p:spPr>
      </p:pic>
      <p:pic>
        <p:nvPicPr>
          <p:cNvPr id="43" name="Image 36" descr=" "/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tretch>
            <a:fillRect/>
          </a:stretch>
        </p:blipFill>
        <p:spPr>
          <a:xfrm>
            <a:off x="11384303" y="8366311"/>
            <a:ext cx="192972" cy="192956"/>
          </a:xfrm>
          <a:prstGeom prst="rect">
            <a:avLst/>
          </a:prstGeom>
        </p:spPr>
      </p:pic>
      <p:pic>
        <p:nvPicPr>
          <p:cNvPr id="44" name="Image 37" descr=" "/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11516301" y="8498297"/>
            <a:ext cx="80847" cy="80838"/>
          </a:xfrm>
          <a:prstGeom prst="rect">
            <a:avLst/>
          </a:prstGeom>
        </p:spPr>
      </p:pic>
      <p:sp>
        <p:nvSpPr>
          <p:cNvPr id="45" name="Text 5"/>
          <p:cNvSpPr/>
          <p:nvPr/>
        </p:nvSpPr>
        <p:spPr>
          <a:xfrm>
            <a:off x="13396373" y="7899400"/>
            <a:ext cx="5360070" cy="241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Доступ к серверу происходит только с авторизованных устройств по зашифрованному каналу передачи данных</a:t>
            </a:r>
            <a:endParaRPr lang="en-US" sz="3000" dirty="0"/>
          </a:p>
        </p:txBody>
      </p:sp>
      <p:sp>
        <p:nvSpPr>
          <p:cNvPr id="46" name="Shape 6"/>
          <p:cNvSpPr/>
          <p:nvPr/>
        </p:nvSpPr>
        <p:spPr>
          <a:xfrm>
            <a:off x="2362495" y="11201400"/>
            <a:ext cx="16767054" cy="1909449"/>
          </a:xfrm>
          <a:prstGeom prst="rect">
            <a:avLst/>
          </a:prstGeom>
          <a:noFill/>
          <a:ln/>
        </p:spPr>
      </p:sp>
      <p:sp>
        <p:nvSpPr>
          <p:cNvPr id="47" name="Shape 7"/>
          <p:cNvSpPr/>
          <p:nvPr/>
        </p:nvSpPr>
        <p:spPr>
          <a:xfrm>
            <a:off x="2362495" y="11201400"/>
            <a:ext cx="7523789" cy="1909449"/>
          </a:xfrm>
          <a:prstGeom prst="rect">
            <a:avLst/>
          </a:prstGeom>
          <a:noFill/>
          <a:ln/>
        </p:spPr>
      </p:sp>
      <p:pic>
        <p:nvPicPr>
          <p:cNvPr id="48" name="Image 38" descr=" 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2362495" y="11201400"/>
            <a:ext cx="1909688" cy="1909452"/>
          </a:xfrm>
          <a:prstGeom prst="rect">
            <a:avLst/>
          </a:prstGeom>
        </p:spPr>
      </p:pic>
      <p:pic>
        <p:nvPicPr>
          <p:cNvPr id="49" name="Image 39" descr=" "/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2741782" y="11631724"/>
            <a:ext cx="1047326" cy="1329792"/>
          </a:xfrm>
          <a:prstGeom prst="rect">
            <a:avLst/>
          </a:prstGeom>
        </p:spPr>
      </p:pic>
      <p:pic>
        <p:nvPicPr>
          <p:cNvPr id="50" name="Image 40" descr=" "/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2606058" y="11466475"/>
            <a:ext cx="1033754" cy="38199"/>
          </a:xfrm>
          <a:prstGeom prst="rect">
            <a:avLst/>
          </a:prstGeom>
        </p:spPr>
      </p:pic>
      <p:pic>
        <p:nvPicPr>
          <p:cNvPr id="51" name="Image 41" descr=" "/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474330" y="11466475"/>
            <a:ext cx="305646" cy="589000"/>
          </a:xfrm>
          <a:prstGeom prst="rect">
            <a:avLst/>
          </a:prstGeom>
        </p:spPr>
      </p:pic>
      <p:pic>
        <p:nvPicPr>
          <p:cNvPr id="52" name="Image 42" descr=" "/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917424" y="11678828"/>
            <a:ext cx="399055" cy="38199"/>
          </a:xfrm>
          <a:prstGeom prst="rect">
            <a:avLst/>
          </a:prstGeom>
        </p:spPr>
      </p:pic>
      <p:pic>
        <p:nvPicPr>
          <p:cNvPr id="53" name="Image 43" descr=" "/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917424" y="11844065"/>
            <a:ext cx="296065" cy="38199"/>
          </a:xfrm>
          <a:prstGeom prst="rect">
            <a:avLst/>
          </a:prstGeom>
        </p:spPr>
      </p:pic>
      <p:pic>
        <p:nvPicPr>
          <p:cNvPr id="54" name="Image 44" descr=" "/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2917424" y="12009313"/>
            <a:ext cx="296065" cy="38199"/>
          </a:xfrm>
          <a:prstGeom prst="rect">
            <a:avLst/>
          </a:prstGeom>
        </p:spPr>
      </p:pic>
      <p:pic>
        <p:nvPicPr>
          <p:cNvPr id="55" name="Image 45" descr=" "/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917424" y="12204874"/>
            <a:ext cx="696046" cy="593787"/>
          </a:xfrm>
          <a:prstGeom prst="rect">
            <a:avLst/>
          </a:prstGeom>
        </p:spPr>
      </p:pic>
      <p:pic>
        <p:nvPicPr>
          <p:cNvPr id="56" name="Image 46" descr=" "/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3516994" y="11283677"/>
            <a:ext cx="499649" cy="865200"/>
          </a:xfrm>
          <a:prstGeom prst="rect">
            <a:avLst/>
          </a:prstGeom>
        </p:spPr>
      </p:pic>
      <p:pic>
        <p:nvPicPr>
          <p:cNvPr id="57" name="Image 47" descr=" "/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3650322" y="11659667"/>
            <a:ext cx="232995" cy="232966"/>
          </a:xfrm>
          <a:prstGeom prst="rect">
            <a:avLst/>
          </a:prstGeom>
        </p:spPr>
      </p:pic>
      <p:pic>
        <p:nvPicPr>
          <p:cNvPr id="58" name="Image 48" descr=" "/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3585656" y="12110690"/>
            <a:ext cx="362330" cy="181880"/>
          </a:xfrm>
          <a:prstGeom prst="rect">
            <a:avLst/>
          </a:prstGeom>
        </p:spPr>
      </p:pic>
      <p:pic>
        <p:nvPicPr>
          <p:cNvPr id="59" name="Image 49" descr=" "/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648747" y="12254371"/>
            <a:ext cx="140364" cy="259308"/>
          </a:xfrm>
          <a:prstGeom prst="rect">
            <a:avLst/>
          </a:prstGeom>
        </p:spPr>
      </p:pic>
      <p:pic>
        <p:nvPicPr>
          <p:cNvPr id="60" name="Image 50" descr=" "/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3648747" y="12254371"/>
            <a:ext cx="242178" cy="259308"/>
          </a:xfrm>
          <a:prstGeom prst="rect">
            <a:avLst/>
          </a:prstGeom>
        </p:spPr>
      </p:pic>
      <p:pic>
        <p:nvPicPr>
          <p:cNvPr id="61" name="Image 51" descr=" "/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3373289" y="11695596"/>
            <a:ext cx="198665" cy="441313"/>
          </a:xfrm>
          <a:prstGeom prst="rect">
            <a:avLst/>
          </a:prstGeom>
        </p:spPr>
      </p:pic>
      <p:pic>
        <p:nvPicPr>
          <p:cNvPr id="62" name="Image 52" descr=" "/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3961683" y="11695596"/>
            <a:ext cx="198665" cy="441313"/>
          </a:xfrm>
          <a:prstGeom prst="rect">
            <a:avLst/>
          </a:prstGeom>
        </p:spPr>
      </p:pic>
      <p:sp>
        <p:nvSpPr>
          <p:cNvPr id="63" name="Text 8"/>
          <p:cNvSpPr/>
          <p:nvPr/>
        </p:nvSpPr>
        <p:spPr>
          <a:xfrm>
            <a:off x="4653231" y="11298870"/>
            <a:ext cx="5360070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Быстрый запуск </a:t>
            </a:r>
            <a:endParaRPr lang="en-US" sz="3000" dirty="0"/>
          </a:p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без первоначальных вложений в IT сервисы и инфраструктуру</a:t>
            </a:r>
            <a:endParaRPr lang="en-US" sz="3000" dirty="0"/>
          </a:p>
        </p:txBody>
      </p:sp>
      <p:sp>
        <p:nvSpPr>
          <p:cNvPr id="64" name="Shape 9"/>
          <p:cNvSpPr/>
          <p:nvPr/>
        </p:nvSpPr>
        <p:spPr>
          <a:xfrm>
            <a:off x="11105637" y="11201400"/>
            <a:ext cx="7523789" cy="1909449"/>
          </a:xfrm>
          <a:prstGeom prst="rect">
            <a:avLst/>
          </a:prstGeom>
          <a:noFill/>
          <a:ln/>
        </p:spPr>
      </p:sp>
      <p:pic>
        <p:nvPicPr>
          <p:cNvPr id="65" name="Image 53" descr=" 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11105637" y="11201400"/>
            <a:ext cx="1909688" cy="1909452"/>
          </a:xfrm>
          <a:prstGeom prst="rect">
            <a:avLst/>
          </a:prstGeom>
        </p:spPr>
      </p:pic>
      <p:pic>
        <p:nvPicPr>
          <p:cNvPr id="66" name="Image 54" descr=" "/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1951557" y="12489173"/>
            <a:ext cx="217851" cy="38199"/>
          </a:xfrm>
          <a:prstGeom prst="rect">
            <a:avLst/>
          </a:prstGeom>
        </p:spPr>
      </p:pic>
      <p:pic>
        <p:nvPicPr>
          <p:cNvPr id="67" name="Image 55" descr=" "/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1217719" y="11373346"/>
            <a:ext cx="1685525" cy="1250962"/>
          </a:xfrm>
          <a:prstGeom prst="rect">
            <a:avLst/>
          </a:prstGeom>
        </p:spPr>
      </p:pic>
      <p:pic>
        <p:nvPicPr>
          <p:cNvPr id="68" name="Image 56" descr=" "/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1218673" y="12393166"/>
            <a:ext cx="1684574" cy="38199"/>
          </a:xfrm>
          <a:prstGeom prst="rect">
            <a:avLst/>
          </a:prstGeom>
        </p:spPr>
      </p:pic>
      <p:pic>
        <p:nvPicPr>
          <p:cNvPr id="69" name="Image 57" descr=" "/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1518098" y="12591802"/>
            <a:ext cx="1084767" cy="347092"/>
          </a:xfrm>
          <a:prstGeom prst="rect">
            <a:avLst/>
          </a:prstGeom>
        </p:spPr>
      </p:pic>
      <p:pic>
        <p:nvPicPr>
          <p:cNvPr id="70" name="Image 58" descr=" "/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1819429" y="11787746"/>
            <a:ext cx="426026" cy="233040"/>
          </a:xfrm>
          <a:prstGeom prst="rect">
            <a:avLst/>
          </a:prstGeom>
        </p:spPr>
      </p:pic>
      <p:pic>
        <p:nvPicPr>
          <p:cNvPr id="71" name="Image 59" descr=" "/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11359354" y="11787746"/>
            <a:ext cx="426026" cy="499157"/>
          </a:xfrm>
          <a:prstGeom prst="rect">
            <a:avLst/>
          </a:prstGeom>
        </p:spPr>
      </p:pic>
      <p:pic>
        <p:nvPicPr>
          <p:cNvPr id="72" name="Image 60" descr=" "/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1359354" y="11517821"/>
            <a:ext cx="886099" cy="235893"/>
          </a:xfrm>
          <a:prstGeom prst="rect">
            <a:avLst/>
          </a:prstGeom>
        </p:spPr>
      </p:pic>
      <p:pic>
        <p:nvPicPr>
          <p:cNvPr id="73" name="Image 61" descr=" "/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12328925" y="11954991"/>
            <a:ext cx="191228" cy="191207"/>
          </a:xfrm>
          <a:prstGeom prst="rect">
            <a:avLst/>
          </a:prstGeom>
        </p:spPr>
      </p:pic>
      <p:pic>
        <p:nvPicPr>
          <p:cNvPr id="74" name="Image 62" descr=" "/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2404978" y="11517821"/>
            <a:ext cx="38195" cy="455439"/>
          </a:xfrm>
          <a:prstGeom prst="rect">
            <a:avLst/>
          </a:prstGeom>
        </p:spPr>
      </p:pic>
      <p:pic>
        <p:nvPicPr>
          <p:cNvPr id="75" name="Image 63" descr=" "/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2404978" y="12108049"/>
            <a:ext cx="38195" cy="178854"/>
          </a:xfrm>
          <a:prstGeom prst="rect">
            <a:avLst/>
          </a:prstGeom>
        </p:spPr>
      </p:pic>
      <p:pic>
        <p:nvPicPr>
          <p:cNvPr id="76" name="Image 64" descr=" "/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1819429" y="12053850"/>
            <a:ext cx="426026" cy="233040"/>
          </a:xfrm>
          <a:prstGeom prst="rect">
            <a:avLst/>
          </a:prstGeom>
        </p:spPr>
      </p:pic>
      <p:pic>
        <p:nvPicPr>
          <p:cNvPr id="77" name="Image 65" descr=" "/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12549657" y="11658947"/>
            <a:ext cx="191228" cy="191207"/>
          </a:xfrm>
          <a:prstGeom prst="rect">
            <a:avLst/>
          </a:prstGeom>
        </p:spPr>
      </p:pic>
      <p:pic>
        <p:nvPicPr>
          <p:cNvPr id="78" name="Image 66" descr=" "/>
          <p:cNvPicPr>
            <a:picLocks noChangeAspect="1"/>
          </p:cNvPicPr>
          <p:nvPr/>
        </p:nvPicPr>
        <p:blipFill>
          <a:blip r:embed="rId128">
            <a:extLs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12626460" y="11832406"/>
            <a:ext cx="38195" cy="454484"/>
          </a:xfrm>
          <a:prstGeom prst="rect">
            <a:avLst/>
          </a:prstGeom>
        </p:spPr>
      </p:pic>
      <p:pic>
        <p:nvPicPr>
          <p:cNvPr id="79" name="Image 67" descr=" "/>
          <p:cNvPicPr>
            <a:picLocks noChangeAspect="1"/>
          </p:cNvPicPr>
          <p:nvPr/>
        </p:nvPicPr>
        <p:blipFill>
          <a:blip r:embed="rId130">
            <a:extLs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2626460" y="11517821"/>
            <a:ext cx="38195" cy="179809"/>
          </a:xfrm>
          <a:prstGeom prst="rect">
            <a:avLst/>
          </a:prstGeom>
        </p:spPr>
      </p:pic>
      <p:sp>
        <p:nvSpPr>
          <p:cNvPr id="80" name="Text 10"/>
          <p:cNvSpPr/>
          <p:nvPr/>
        </p:nvSpPr>
        <p:spPr>
          <a:xfrm>
            <a:off x="13396373" y="11298870"/>
            <a:ext cx="5360070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Состоит из гибких модулей </a:t>
            </a:r>
            <a:endParaRPr lang="en-US" sz="3000" dirty="0"/>
          </a:p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и спроектирован с 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уч</a:t>
            </a:r>
            <a:r>
              <a:rPr lang="ru-RU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ё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том</a:t>
            </a: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 требований охранной отрасли</a:t>
            </a:r>
            <a:endParaRPr lang="en-US" sz="3000" dirty="0"/>
          </a:p>
        </p:txBody>
      </p:sp>
      <p:sp>
        <p:nvSpPr>
          <p:cNvPr id="81" name="Shape 11"/>
          <p:cNvSpPr/>
          <p:nvPr/>
        </p:nvSpPr>
        <p:spPr>
          <a:xfrm>
            <a:off x="2362495" y="14126852"/>
            <a:ext cx="16767054" cy="1909449"/>
          </a:xfrm>
          <a:prstGeom prst="rect">
            <a:avLst/>
          </a:prstGeom>
          <a:noFill/>
          <a:ln/>
        </p:spPr>
      </p:sp>
      <p:sp>
        <p:nvSpPr>
          <p:cNvPr id="82" name="Shape 12"/>
          <p:cNvSpPr/>
          <p:nvPr/>
        </p:nvSpPr>
        <p:spPr>
          <a:xfrm>
            <a:off x="2362495" y="14126852"/>
            <a:ext cx="7523789" cy="1909449"/>
          </a:xfrm>
          <a:prstGeom prst="rect">
            <a:avLst/>
          </a:prstGeom>
          <a:noFill/>
          <a:ln/>
        </p:spPr>
      </p:sp>
      <p:pic>
        <p:nvPicPr>
          <p:cNvPr id="83" name="Image 68" descr=" 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2362495" y="14126852"/>
            <a:ext cx="1909688" cy="1909452"/>
          </a:xfrm>
          <a:prstGeom prst="rect">
            <a:avLst/>
          </a:prstGeom>
        </p:spPr>
      </p:pic>
      <p:pic>
        <p:nvPicPr>
          <p:cNvPr id="84" name="Image 69" descr=" "/>
          <p:cNvPicPr>
            <a:picLocks noChangeAspect="1"/>
          </p:cNvPicPr>
          <p:nvPr/>
        </p:nvPicPr>
        <p:blipFill>
          <a:blip r:embed="rId132">
            <a:extLs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3669064" y="15375930"/>
            <a:ext cx="301360" cy="352041"/>
          </a:xfrm>
          <a:prstGeom prst="rect">
            <a:avLst/>
          </a:prstGeom>
        </p:spPr>
      </p:pic>
      <p:pic>
        <p:nvPicPr>
          <p:cNvPr id="85" name="Image 70" descr=" "/>
          <p:cNvPicPr>
            <a:picLocks noChangeAspect="1"/>
          </p:cNvPicPr>
          <p:nvPr/>
        </p:nvPicPr>
        <p:blipFill>
          <a:blip r:embed="rId134">
            <a:extLs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2667685" y="14308398"/>
            <a:ext cx="1299306" cy="583543"/>
          </a:xfrm>
          <a:prstGeom prst="rect">
            <a:avLst/>
          </a:prstGeom>
        </p:spPr>
      </p:pic>
      <p:pic>
        <p:nvPicPr>
          <p:cNvPr id="86" name="Image 71" descr=" "/>
          <p:cNvPicPr>
            <a:picLocks noChangeAspect="1"/>
          </p:cNvPicPr>
          <p:nvPr/>
        </p:nvPicPr>
        <p:blipFill>
          <a:blip r:embed="rId136">
            <a:extLs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2494453" y="14859620"/>
            <a:ext cx="357945" cy="537604"/>
          </a:xfrm>
          <a:prstGeom prst="rect">
            <a:avLst/>
          </a:prstGeom>
        </p:spPr>
      </p:pic>
      <p:pic>
        <p:nvPicPr>
          <p:cNvPr id="87" name="Image 72" descr=" "/>
          <p:cNvPicPr>
            <a:picLocks noChangeAspect="1"/>
          </p:cNvPicPr>
          <p:nvPr/>
        </p:nvPicPr>
        <p:blipFill>
          <a:blip r:embed="rId138">
            <a:extLs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3782279" y="14859620"/>
            <a:ext cx="357945" cy="537604"/>
          </a:xfrm>
          <a:prstGeom prst="rect">
            <a:avLst/>
          </a:prstGeom>
        </p:spPr>
      </p:pic>
      <p:pic>
        <p:nvPicPr>
          <p:cNvPr id="88" name="Image 73" descr=" "/>
          <p:cNvPicPr>
            <a:picLocks noChangeAspect="1"/>
          </p:cNvPicPr>
          <p:nvPr/>
        </p:nvPicPr>
        <p:blipFill>
          <a:blip r:embed="rId140">
            <a:extLs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3286112" y="15586149"/>
            <a:ext cx="402049" cy="245455"/>
          </a:xfrm>
          <a:prstGeom prst="rect">
            <a:avLst/>
          </a:prstGeom>
        </p:spPr>
      </p:pic>
      <p:pic>
        <p:nvPicPr>
          <p:cNvPr id="89" name="Image 74" descr=" "/>
          <p:cNvPicPr>
            <a:picLocks noChangeAspect="1"/>
          </p:cNvPicPr>
          <p:nvPr/>
        </p:nvPicPr>
        <p:blipFill>
          <a:blip r:embed="rId142">
            <a:extLs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3039134" y="15038226"/>
            <a:ext cx="556412" cy="38199"/>
          </a:xfrm>
          <a:prstGeom prst="rect">
            <a:avLst/>
          </a:prstGeom>
        </p:spPr>
      </p:pic>
      <p:pic>
        <p:nvPicPr>
          <p:cNvPr id="90" name="Image 75" descr=" "/>
          <p:cNvPicPr>
            <a:picLocks noChangeAspect="1"/>
          </p:cNvPicPr>
          <p:nvPr/>
        </p:nvPicPr>
        <p:blipFill>
          <a:blip r:embed="rId144">
            <a:extLs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3204521" y="15149562"/>
            <a:ext cx="225635" cy="392088"/>
          </a:xfrm>
          <a:prstGeom prst="rect">
            <a:avLst/>
          </a:prstGeom>
        </p:spPr>
      </p:pic>
      <p:pic>
        <p:nvPicPr>
          <p:cNvPr id="91" name="Image 76" descr=" "/>
          <p:cNvPicPr>
            <a:picLocks noChangeAspect="1"/>
          </p:cNvPicPr>
          <p:nvPr/>
        </p:nvPicPr>
        <p:blipFill>
          <a:blip r:embed="rId146">
            <a:extLs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3316986" y="14570782"/>
            <a:ext cx="245481" cy="332544"/>
          </a:xfrm>
          <a:prstGeom prst="rect">
            <a:avLst/>
          </a:prstGeom>
        </p:spPr>
      </p:pic>
      <p:pic>
        <p:nvPicPr>
          <p:cNvPr id="92" name="Image 77" descr=" "/>
          <p:cNvPicPr>
            <a:picLocks noChangeAspect="1"/>
          </p:cNvPicPr>
          <p:nvPr/>
        </p:nvPicPr>
        <p:blipFill>
          <a:blip r:embed="rId148">
            <a:extLs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3482375" y="14732843"/>
            <a:ext cx="38195" cy="231118"/>
          </a:xfrm>
          <a:prstGeom prst="rect">
            <a:avLst/>
          </a:prstGeom>
        </p:spPr>
      </p:pic>
      <p:pic>
        <p:nvPicPr>
          <p:cNvPr id="93" name="Image 78" descr=" "/>
          <p:cNvPicPr>
            <a:picLocks noChangeAspect="1"/>
          </p:cNvPicPr>
          <p:nvPr/>
        </p:nvPicPr>
        <p:blipFill>
          <a:blip r:embed="rId150">
            <a:extLs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3072210" y="14570397"/>
            <a:ext cx="210198" cy="393551"/>
          </a:xfrm>
          <a:prstGeom prst="rect">
            <a:avLst/>
          </a:prstGeom>
        </p:spPr>
      </p:pic>
      <p:sp>
        <p:nvSpPr>
          <p:cNvPr id="94" name="Text 13"/>
          <p:cNvSpPr/>
          <p:nvPr/>
        </p:nvSpPr>
        <p:spPr>
          <a:xfrm>
            <a:off x="4653231" y="14224322"/>
            <a:ext cx="5360070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Оперативная помощь </a:t>
            </a:r>
            <a:endParaRPr lang="en-US" sz="3000" dirty="0"/>
          </a:p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службы технической поддержки</a:t>
            </a:r>
            <a:endParaRPr lang="en-US" sz="3000" dirty="0"/>
          </a:p>
        </p:txBody>
      </p:sp>
      <p:sp>
        <p:nvSpPr>
          <p:cNvPr id="95" name="Shape 14"/>
          <p:cNvSpPr/>
          <p:nvPr/>
        </p:nvSpPr>
        <p:spPr>
          <a:xfrm>
            <a:off x="11105637" y="14126852"/>
            <a:ext cx="7523789" cy="1909449"/>
          </a:xfrm>
          <a:prstGeom prst="rect">
            <a:avLst/>
          </a:prstGeom>
          <a:noFill/>
          <a:ln/>
        </p:spPr>
      </p:sp>
      <p:pic>
        <p:nvPicPr>
          <p:cNvPr id="96" name="Image 79" descr=" "/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11105637" y="14126852"/>
            <a:ext cx="1909688" cy="1909452"/>
          </a:xfrm>
          <a:prstGeom prst="rect">
            <a:avLst/>
          </a:prstGeom>
        </p:spPr>
      </p:pic>
      <p:pic>
        <p:nvPicPr>
          <p:cNvPr id="97" name="Image 80" descr=" "/>
          <p:cNvPicPr>
            <a:picLocks noChangeAspect="1"/>
          </p:cNvPicPr>
          <p:nvPr/>
        </p:nvPicPr>
        <p:blipFill>
          <a:blip r:embed="rId152">
            <a:extLs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11218285" y="14491655"/>
            <a:ext cx="1684390" cy="38199"/>
          </a:xfrm>
          <a:prstGeom prst="rect">
            <a:avLst/>
          </a:prstGeom>
        </p:spPr>
      </p:pic>
      <p:pic>
        <p:nvPicPr>
          <p:cNvPr id="98" name="Image 81" descr=" "/>
          <p:cNvPicPr>
            <a:picLocks noChangeAspect="1"/>
          </p:cNvPicPr>
          <p:nvPr/>
        </p:nvPicPr>
        <p:blipFill>
          <a:blip r:embed="rId154">
            <a:extLs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11382655" y="14395053"/>
            <a:ext cx="46978" cy="38199"/>
          </a:xfrm>
          <a:prstGeom prst="rect">
            <a:avLst/>
          </a:prstGeom>
        </p:spPr>
      </p:pic>
      <p:pic>
        <p:nvPicPr>
          <p:cNvPr id="99" name="Image 82" descr=" "/>
          <p:cNvPicPr>
            <a:picLocks noChangeAspect="1"/>
          </p:cNvPicPr>
          <p:nvPr/>
        </p:nvPicPr>
        <p:blipFill>
          <a:blip r:embed="rId156">
            <a:extLs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11499343" y="14395053"/>
            <a:ext cx="48233" cy="38199"/>
          </a:xfrm>
          <a:prstGeom prst="rect">
            <a:avLst/>
          </a:prstGeom>
        </p:spPr>
      </p:pic>
      <p:pic>
        <p:nvPicPr>
          <p:cNvPr id="100" name="Image 83" descr=" "/>
          <p:cNvPicPr>
            <a:picLocks noChangeAspect="1"/>
          </p:cNvPicPr>
          <p:nvPr/>
        </p:nvPicPr>
        <p:blipFill>
          <a:blip r:embed="rId158">
            <a:extLs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11617289" y="14395053"/>
            <a:ext cx="48233" cy="38199"/>
          </a:xfrm>
          <a:prstGeom prst="rect">
            <a:avLst/>
          </a:prstGeom>
        </p:spPr>
      </p:pic>
      <p:pic>
        <p:nvPicPr>
          <p:cNvPr id="101" name="Image 84" descr=" "/>
          <p:cNvPicPr>
            <a:picLocks noChangeAspect="1"/>
          </p:cNvPicPr>
          <p:nvPr/>
        </p:nvPicPr>
        <p:blipFill>
          <a:blip r:embed="rId160">
            <a:extLs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11419043" y="14652241"/>
            <a:ext cx="277846" cy="279065"/>
          </a:xfrm>
          <a:prstGeom prst="rect">
            <a:avLst/>
          </a:prstGeom>
        </p:spPr>
      </p:pic>
      <p:pic>
        <p:nvPicPr>
          <p:cNvPr id="102" name="Image 85" descr=" "/>
          <p:cNvPicPr>
            <a:picLocks noChangeAspect="1"/>
          </p:cNvPicPr>
          <p:nvPr/>
        </p:nvPicPr>
        <p:blipFill>
          <a:blip r:embed="rId162">
            <a:extLs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11490564" y="14657263"/>
            <a:ext cx="216364" cy="177453"/>
          </a:xfrm>
          <a:prstGeom prst="rect">
            <a:avLst/>
          </a:prstGeom>
        </p:spPr>
      </p:pic>
      <p:pic>
        <p:nvPicPr>
          <p:cNvPr id="103" name="Image 86" descr=" "/>
          <p:cNvPicPr>
            <a:picLocks noChangeAspect="1"/>
          </p:cNvPicPr>
          <p:nvPr/>
        </p:nvPicPr>
        <p:blipFill>
          <a:blip r:embed="rId164">
            <a:extLs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11781657" y="14709961"/>
            <a:ext cx="228912" cy="38199"/>
          </a:xfrm>
          <a:prstGeom prst="rect">
            <a:avLst/>
          </a:prstGeom>
        </p:spPr>
      </p:pic>
      <p:pic>
        <p:nvPicPr>
          <p:cNvPr id="104" name="Image 87" descr=" "/>
          <p:cNvPicPr>
            <a:picLocks noChangeAspect="1"/>
          </p:cNvPicPr>
          <p:nvPr/>
        </p:nvPicPr>
        <p:blipFill>
          <a:blip r:embed="rId166">
            <a:extLs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11781657" y="14835423"/>
            <a:ext cx="339327" cy="38199"/>
          </a:xfrm>
          <a:prstGeom prst="rect">
            <a:avLst/>
          </a:prstGeom>
        </p:spPr>
      </p:pic>
      <p:pic>
        <p:nvPicPr>
          <p:cNvPr id="105" name="Image 88" descr=" "/>
          <p:cNvPicPr>
            <a:picLocks noChangeAspect="1"/>
          </p:cNvPicPr>
          <p:nvPr/>
        </p:nvPicPr>
        <p:blipFill>
          <a:blip r:embed="rId168">
            <a:extLs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11419043" y="15038660"/>
            <a:ext cx="277846" cy="277812"/>
          </a:xfrm>
          <a:prstGeom prst="rect">
            <a:avLst/>
          </a:prstGeom>
        </p:spPr>
      </p:pic>
      <p:pic>
        <p:nvPicPr>
          <p:cNvPr id="106" name="Image 89" descr=" "/>
          <p:cNvPicPr>
            <a:picLocks noChangeAspect="1"/>
          </p:cNvPicPr>
          <p:nvPr/>
        </p:nvPicPr>
        <p:blipFill>
          <a:blip r:embed="rId170">
            <a:extLs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11490564" y="15043671"/>
            <a:ext cx="216364" cy="177453"/>
          </a:xfrm>
          <a:prstGeom prst="rect">
            <a:avLst/>
          </a:prstGeom>
        </p:spPr>
      </p:pic>
      <p:pic>
        <p:nvPicPr>
          <p:cNvPr id="107" name="Image 90" descr=" "/>
          <p:cNvPicPr>
            <a:picLocks noChangeAspect="1"/>
          </p:cNvPicPr>
          <p:nvPr/>
        </p:nvPicPr>
        <p:blipFill>
          <a:blip r:embed="rId172">
            <a:extLs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11781657" y="15096368"/>
            <a:ext cx="228912" cy="38199"/>
          </a:xfrm>
          <a:prstGeom prst="rect">
            <a:avLst/>
          </a:prstGeom>
        </p:spPr>
      </p:pic>
      <p:pic>
        <p:nvPicPr>
          <p:cNvPr id="108" name="Image 91" descr=" "/>
          <p:cNvPicPr>
            <a:picLocks noChangeAspect="1"/>
          </p:cNvPicPr>
          <p:nvPr/>
        </p:nvPicPr>
        <p:blipFill>
          <a:blip r:embed="rId174">
            <a:extLs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11781657" y="15221818"/>
            <a:ext cx="339327" cy="38199"/>
          </a:xfrm>
          <a:prstGeom prst="rect">
            <a:avLst/>
          </a:prstGeom>
        </p:spPr>
      </p:pic>
      <p:pic>
        <p:nvPicPr>
          <p:cNvPr id="109" name="Image 92" descr=" "/>
          <p:cNvPicPr>
            <a:picLocks noChangeAspect="1"/>
          </p:cNvPicPr>
          <p:nvPr/>
        </p:nvPicPr>
        <p:blipFill>
          <a:blip r:embed="rId176">
            <a:extLs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11419043" y="15425055"/>
            <a:ext cx="277846" cy="277812"/>
          </a:xfrm>
          <a:prstGeom prst="rect">
            <a:avLst/>
          </a:prstGeom>
        </p:spPr>
      </p:pic>
      <p:pic>
        <p:nvPicPr>
          <p:cNvPr id="110" name="Image 93" descr=" "/>
          <p:cNvPicPr>
            <a:picLocks noChangeAspect="1"/>
          </p:cNvPicPr>
          <p:nvPr/>
        </p:nvPicPr>
        <p:blipFill>
          <a:blip r:embed="rId178">
            <a:extLs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11490564" y="15430066"/>
            <a:ext cx="216364" cy="177453"/>
          </a:xfrm>
          <a:prstGeom prst="rect">
            <a:avLst/>
          </a:prstGeom>
        </p:spPr>
      </p:pic>
      <p:pic>
        <p:nvPicPr>
          <p:cNvPr id="111" name="Image 94" descr=" "/>
          <p:cNvPicPr>
            <a:picLocks noChangeAspect="1"/>
          </p:cNvPicPr>
          <p:nvPr/>
        </p:nvPicPr>
        <p:blipFill>
          <a:blip r:embed="rId180">
            <a:extLs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11781657" y="15481511"/>
            <a:ext cx="228912" cy="38199"/>
          </a:xfrm>
          <a:prstGeom prst="rect">
            <a:avLst/>
          </a:prstGeom>
        </p:spPr>
      </p:pic>
      <p:pic>
        <p:nvPicPr>
          <p:cNvPr id="112" name="Image 95" descr=" "/>
          <p:cNvPicPr>
            <a:picLocks noChangeAspect="1"/>
          </p:cNvPicPr>
          <p:nvPr/>
        </p:nvPicPr>
        <p:blipFill>
          <a:blip r:embed="rId182">
            <a:extLs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11781657" y="15608226"/>
            <a:ext cx="339327" cy="38199"/>
          </a:xfrm>
          <a:prstGeom prst="rect">
            <a:avLst/>
          </a:prstGeom>
        </p:spPr>
      </p:pic>
      <p:pic>
        <p:nvPicPr>
          <p:cNvPr id="113" name="Image 96" descr=" "/>
          <p:cNvPicPr>
            <a:picLocks noChangeAspect="1"/>
          </p:cNvPicPr>
          <p:nvPr/>
        </p:nvPicPr>
        <p:blipFill>
          <a:blip r:embed="rId184">
            <a:extLs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12274765" y="14658516"/>
            <a:ext cx="629172" cy="1039341"/>
          </a:xfrm>
          <a:prstGeom prst="rect">
            <a:avLst/>
          </a:prstGeom>
        </p:spPr>
      </p:pic>
      <p:pic>
        <p:nvPicPr>
          <p:cNvPr id="114" name="Image 97" descr=" "/>
          <p:cNvPicPr>
            <a:picLocks noChangeAspect="1"/>
          </p:cNvPicPr>
          <p:nvPr/>
        </p:nvPicPr>
        <p:blipFill>
          <a:blip r:embed="rId186">
            <a:extLs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11217034" y="14299716"/>
            <a:ext cx="1686899" cy="1565002"/>
          </a:xfrm>
          <a:prstGeom prst="rect">
            <a:avLst/>
          </a:prstGeom>
        </p:spPr>
      </p:pic>
      <p:sp>
        <p:nvSpPr>
          <p:cNvPr id="115" name="Text 15"/>
          <p:cNvSpPr/>
          <p:nvPr/>
        </p:nvSpPr>
        <p:spPr>
          <a:xfrm>
            <a:off x="13396373" y="14224322"/>
            <a:ext cx="5360070" cy="184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Regular" pitchFamily="34" charset="0"/>
                <a:ea typeface="PF DinText Pro Regular" pitchFamily="34" charset="-122"/>
                <a:cs typeface="PF DinText Pro Regular" pitchFamily="34" charset="-120"/>
              </a:rPr>
              <a:t>Поддержка на всех этапах внедрения системы в работу охранного предприятия</a:t>
            </a:r>
            <a:endParaRPr lang="en-US" sz="3000" dirty="0"/>
          </a:p>
        </p:txBody>
      </p:sp>
      <p:sp>
        <p:nvSpPr>
          <p:cNvPr id="116" name="Text 16"/>
          <p:cNvSpPr/>
          <p:nvPr/>
        </p:nvSpPr>
        <p:spPr>
          <a:xfrm>
            <a:off x="2413302" y="2032000"/>
            <a:ext cx="16888878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ПОЛЬЗА </a:t>
            </a: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ФОРТ360</a:t>
            </a:r>
            <a:endParaRPr lang="en-US" sz="8000" b="1" dirty="0"/>
          </a:p>
        </p:txBody>
      </p:sp>
      <p:sp>
        <p:nvSpPr>
          <p:cNvPr id="117" name="Text 17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Управляйте всеми процессами, контролируйте работу 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сотрудников, оперативно получайте информацию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ФУНКЦИОНАЛ ФОРТ360</a:t>
            </a:r>
            <a:endParaRPr lang="en-US" sz="8000" b="1" dirty="0"/>
          </a:p>
        </p:txBody>
      </p:sp>
      <p:sp>
        <p:nvSpPr>
          <p:cNvPr id="4" name="Text 1"/>
          <p:cNvSpPr/>
          <p:nvPr/>
        </p:nvSpPr>
        <p:spPr>
          <a:xfrm>
            <a:off x="14472150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/ ПОСТОВАЯ ОХРАНА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Получайте полную и достоверную информацию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 состоянии дел внутри компании и на объектах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13302" y="6629400"/>
            <a:ext cx="8725048" cy="1003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 и хранение информации об объектах и постах охраны, статусе, контрагенте, ответственном начальнике подразделения охранной организации и охраннике на посту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Формирование графиков смен, планирование ресурса охранников с подтверждением факта заступления на пост через оператора или мобильное приложение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Ведение базы необходимых документов по объектам, поддержание их в актуальном состоянии для удобства совместной работы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Автоматическое логирование всех событий на постах объекта с возможностью последующей обработки и вынесения распоряжений
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4477" y="6629400"/>
            <a:ext cx="9361673" cy="1003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Гибкая система фильтра позволяет отобрать по параметрам необходимый перечень объектов/постов и проводить требуемую аналитику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 материальных ценностей, выданных на посты объекта по заявке, формирование на основе учетных данных «Описи имущества» для закрепления за материально-ответственным лицом объекта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Ежесуточный автоматизированный отчёт о событиях на охраняемых объектах, инцидентах на постах, результатах устранения последствий происшествий, итогах работы проверяющих и т.п.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Все объекты охраны нанесены на интерактивную карту с возможностью оперативного просмотра информации постах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ФУНКЦИОНАЛ ФОРТ360</a:t>
            </a:r>
            <a:endParaRPr lang="en-US" sz="8000" b="1" dirty="0"/>
          </a:p>
        </p:txBody>
      </p:sp>
      <p:sp>
        <p:nvSpPr>
          <p:cNvPr id="4" name="Text 1"/>
          <p:cNvSpPr/>
          <p:nvPr/>
        </p:nvSpPr>
        <p:spPr>
          <a:xfrm>
            <a:off x="14472150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/ ДЕЛОПРОИЗВОДСТВО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Получайте полную и достоверную информацию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 состоянии дел внутри компании и на объектах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13302" y="6629400"/>
            <a:ext cx="8333141" cy="7683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Хранение и анализ информации, касающейся сотрудников, контрагентов, договоров, объектов, служебных постов, транспортных средств и т.п.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Поддержание базы необходимых документов в актуальном состоянии для удобства работы и снижения риска ошибок в совместной деятельности подразделений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Формирование типовых документов по шаблону с автоматическим заполнением необходимыми данными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4477" y="6629400"/>
            <a:ext cx="8010912" cy="7620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Ведение реестра договоров с клиентами организации, уведомления о приближении даты окончания сроков действия юридически значимых и 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иных</a:t>
            </a: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 </a:t>
            </a:r>
            <a:r>
              <a:rPr lang="en-US" sz="3000" kern="0" spc="30" dirty="0" err="1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документов</a:t>
            </a: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Готовые отчёты по контрагентам, договорам, объектам, постам и конструктор отчётов, позволяющий собрать свой собственный вид отчёта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Система напоминаний о сроках действия документов для планирования деятельности ответственных сотрудников подразделений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ФУНКЦИОНАЛ ФОРТ360</a:t>
            </a:r>
            <a:endParaRPr lang="en-US" sz="8000" b="1" dirty="0"/>
          </a:p>
        </p:txBody>
      </p:sp>
      <p:sp>
        <p:nvSpPr>
          <p:cNvPr id="4" name="Text 1"/>
          <p:cNvSpPr/>
          <p:nvPr/>
        </p:nvSpPr>
        <p:spPr>
          <a:xfrm>
            <a:off x="14472150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/ КАДРЫ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Получайте полную и достоверную информацию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 состоянии дел внутри компании и на объектах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13302" y="6629400"/>
            <a:ext cx="8725048" cy="946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Учёт, хранение и анализ информации, касающейся сотрудников компании – должности, квалификации, месте работы, индивидуальных особенностей, уровня знаний должностных инструкций и т.п.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Планирование графика работы и контроль заступления сотрудников охраны на посты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 рабочего времени сотрудников, формирование табелей подразделений за выбранный период на базе ставки сотрудника или поста охраны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Ведение дисциплинарной практики по сотруднику и распоряжений руководства
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4477" y="6629400"/>
            <a:ext cx="9574141" cy="946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 отраслевых документов (УЧО, ЛК, Периодической проверки, медицинских справок и т.п.), их соответствия месту работы, контроль их наличия и сроков действия в режиме реального времени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Ведение внутреннего счёта сотрудника охраны с учётом его рабочего времени и истории начислений, а также удержаний, премий и компенсаций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Учёт материальных ценностей предприятия, закрепленных за персоналом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Гибкая система фильтрации позволяет проводить аналитику и отобрать необходимый перечень сотрудников по необходимым параметрам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13302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FFFFF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ФУНКЦИОНАЛ ФОРТ360</a:t>
            </a:r>
            <a:endParaRPr lang="en-US" sz="8000" b="1" dirty="0"/>
          </a:p>
        </p:txBody>
      </p:sp>
      <p:sp>
        <p:nvSpPr>
          <p:cNvPr id="4" name="Text 1"/>
          <p:cNvSpPr/>
          <p:nvPr/>
        </p:nvSpPr>
        <p:spPr>
          <a:xfrm>
            <a:off x="14472150" y="2032000"/>
            <a:ext cx="12112124" cy="1557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0"/>
              </a:lnSpc>
              <a:buNone/>
            </a:pPr>
            <a:r>
              <a:rPr lang="en-US" sz="8000" b="1" kern="0" spc="80" dirty="0">
                <a:solidFill>
                  <a:srgbClr val="F1790A">
                    <a:alpha val="100000"/>
                  </a:srgbClr>
                </a:solidFill>
                <a:latin typeface="PF DinText Pro Bold" pitchFamily="34" charset="0"/>
                <a:ea typeface="PF DinText Pro Bold" pitchFamily="34" charset="-122"/>
                <a:cs typeface="PF DinText Pro Bold" pitchFamily="34" charset="-120"/>
              </a:rPr>
              <a:t>/ СОВМЕСТНАЯ РАБОТА</a:t>
            </a:r>
            <a:endParaRPr lang="en-US" sz="8000" b="1" dirty="0"/>
          </a:p>
        </p:txBody>
      </p:sp>
      <p:sp>
        <p:nvSpPr>
          <p:cNvPr id="5" name="Text 2"/>
          <p:cNvSpPr/>
          <p:nvPr/>
        </p:nvSpPr>
        <p:spPr>
          <a:xfrm>
            <a:off x="2413302" y="3632200"/>
            <a:ext cx="18637463" cy="1693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Получайте полную и достоверную информацию</a:t>
            </a:r>
            <a:endParaRPr lang="en-US" sz="4000" dirty="0">
              <a:latin typeface="PF DinText Pro Light " panose="02000000000000000000" pitchFamily="2" charset="0"/>
            </a:endParaRPr>
          </a:p>
          <a:p>
            <a:pPr marL="0" indent="0" algn="l">
              <a:lnSpc>
                <a:spcPts val="6000"/>
              </a:lnSpc>
              <a:buNone/>
            </a:pPr>
            <a:r>
              <a:rPr lang="en-US" sz="4000" kern="0" spc="4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о состоянии дел внутри компании и на объектах</a:t>
            </a:r>
            <a:endParaRPr lang="en-US" sz="4000" dirty="0">
              <a:latin typeface="PF DinText Pro Light " panose="020000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413302" y="6629400"/>
            <a:ext cx="8725048" cy="946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Эффективная совместная проектная работа в едином защищённом контуре программы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Адресная книга сотрудников аппарата управления Компании содержит их актуальные контактные данные и персональный статус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Настроенные рабочие процессы посредством постановки задач сотрудникам, распределение обязанностей и контроль сроков выполнения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Сформированные заявки на оплату счетов, закупку ТМЦ, техническое обслуживание и обеспечение объектов позволяют планировать совместную работу подразделений и избежать рассинхронизации процессов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154477" y="6629400"/>
            <a:ext cx="9555535" cy="939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Раздел «Правовой центр» позволяет своевременно решать задачи сопровождения новых и действующих проектов, обеспечивая юридическую поддержку руководителей и снижение дебиторской задолженности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Запуск новых проектов и завершение действующих проходит по запланированной траектории благодаря блоку задач и заявок для совместной работы
</a:t>
            </a:r>
            <a:endParaRPr lang="en-US" sz="3000" dirty="0">
              <a:solidFill>
                <a:srgbClr val="202020"/>
              </a:solidFill>
              <a:latin typeface="PF DinText Pro Light " panose="02000000000000000000" pitchFamily="2" charset="0"/>
            </a:endParaRPr>
          </a:p>
          <a:p>
            <a:pPr marL="685800" lvl="1" indent="-342900" algn="l">
              <a:lnSpc>
                <a:spcPts val="4500"/>
              </a:lnSpc>
              <a:buSzPct val="100000"/>
              <a:buChar char="•"/>
            </a:pPr>
            <a:r>
              <a:rPr lang="en-US" sz="3000" kern="0" spc="30" dirty="0">
                <a:solidFill>
                  <a:srgbClr val="FFFFFF">
                    <a:alpha val="100000"/>
                  </a:srgbClr>
                </a:solidFill>
                <a:latin typeface="PF DinText Pro Light " panose="02000000000000000000" pitchFamily="2" charset="0"/>
                <a:ea typeface="PF DinText Pro Light" pitchFamily="34" charset="-122"/>
                <a:cs typeface="PF DinText Pro Light" pitchFamily="34" charset="-120"/>
              </a:rPr>
              <a:t>Предустановленные отчёты по любому справочнику и модулю программы – по задачам и заявкам, персоналу, контрагентам, договорам, объектам и постам, материальным ценностям помогают получить необходимую информацию для принятия управленческих решений</a:t>
            </a:r>
            <a:endParaRPr lang="en-US" sz="3000" dirty="0">
              <a:latin typeface="PF DinText Pro Light " panose="020000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1831</Words>
  <Application>Microsoft Office PowerPoint</Application>
  <PresentationFormat>Произвольный</PresentationFormat>
  <Paragraphs>179</Paragraphs>
  <Slides>16</Slides>
  <Notes>16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PF DinText Pro Bold</vt:lpstr>
      <vt:lpstr>PF DinText Pro Light</vt:lpstr>
      <vt:lpstr>PF DinText Pro Light </vt:lpstr>
      <vt:lpstr>PF DinText Pro Medium</vt:lpstr>
      <vt:lpstr>PF DinText Pro Regular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Ольга Плетнёва</cp:lastModifiedBy>
  <cp:revision>8</cp:revision>
  <dcterms:created xsi:type="dcterms:W3CDTF">2025-09-02T14:57:56Z</dcterms:created>
  <dcterms:modified xsi:type="dcterms:W3CDTF">2025-09-04T07:41:54Z</dcterms:modified>
</cp:coreProperties>
</file>